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F38D-CE9D-421F-8647-3D5687AC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B4B25-16A0-43AE-9B12-72FE54AD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F1C2C-6ED3-417C-B2C1-F99C9F3A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E3064-32E8-4DCE-8E61-CE56F2C3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E0505-1539-4B81-B96E-9054A354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7DDAA-04BD-4448-8626-005434F3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CDB22-F389-4C89-BF2C-782B863F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DDFAA-8CB2-419C-87D3-717347CE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0D77F-4315-44C7-917D-AA4E5261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731B-848D-4D2C-8ABC-3AC1E5CC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9C1F7-E9D2-4DCC-B7FC-B5257648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41520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数字化信息系统故障应急预案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数字化信息系统概述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故障类型与影响分析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应急响应流程与措施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恢复策略与方案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演练、评估与改进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数字化信息系统可能面临各种突发事件，如自然灾害、人为破坏、技术故障等。应急预案为企业提供了在紧急情况下应对和指导，避免恐慌和混乱。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数字化信息系统已成为企业运营的重要支撑，一旦出现故障，将对业务产生严重影响。应急预案的制定旨在确保在故障发生时，能够快速恢复业务运行，减少损失。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通过制定详细的应急预案，企业可以明确在故障发生时的应对措施和责任人，提高应对故障的效率和准确性。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提高故障应对能力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应急预案可以帮助企业在故障发生后迅速恢复业务运行，减少业务中断时间和损失，降低潜在的业务风险。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降低业务风险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在面对突发事件时，能够快速、有效地响应并恢复业务运行的企业将赢得客户和社会的信任和认可，提升企业形象。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数字化信息系统概述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2" r="157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34" r="239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采用分布式、微服务架构，实现高可用性、高扩展性。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支持数据采集、处理、分析、存储和展示，提供决策支持、业务协同、信息共享等服务。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涵盖生产管理、供应链管理、财务管理等核心业务。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包括ERP、CRM、SCM等关键应用系统。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关键业务及应用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配备高性能服务器、存储设备、网络设备等。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采用成熟的操作系统、数据库管理系统、中间件等。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保障网络安全、稳定，确保数据传输的可靠性。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系统运行环境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故障类型与影响分析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包括服务器、存储设备、网络设备等物理设备的故障。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包括操作系统、数据库、中间件及应用软件的故障。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包括数据损坏、数据丢失、数据泄露等。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包括局域网、广域网、互联网等网络传输故障。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业务中断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安全风险增加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故障对业务的影响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105" r="510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系统无法提供正常服务，导致业务停顿。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重要数据损坏或丢失，影响业务连续性。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系统性能降低，响应时间延长，用户体验差。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系统漏洞可能导致未经授权的访问和数据泄露。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一级故障（严重故障）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二级故障（重大故障）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三级故障（一般故障）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四级故障（轻微故障）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故障等级划分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影响系统核心功能，业务受到严重影响，恢复时间预计在2-4小时。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导致整个系统瘫痪，业务全面中断，恢复时间预计超过4小时。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个别操作或功能受限，业务基本正常，恢复时间预计在30分钟内。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部分功能受损，业务受到一定影响，恢复时间预计在30分钟-2小时。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https://d.book118.com/566024152043010042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2024-09-09T14:01:55.936</cp:lastPrinted>
  <dcterms:created xsi:type="dcterms:W3CDTF">2024-09-09T06:01:55Z</dcterms:created>
  <dcterms:modified xsi:type="dcterms:W3CDTF">2024-09-09T06:01:57Z</dcterms:modified>
</cp:coreProperties>
</file>