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59725-375C-45B0-AC0A-EDCBF15F4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36493-E111-4D91-B487-B579E8AF1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EA8F3-CD5C-48DF-AED2-02A076022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5D37B-A5E9-49CB-B207-5192299D1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B4118C-61B3-4A87-B6AE-BEA37E36E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6BEAF2-45AC-41AD-94DA-18E05CA1C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958660-1DBC-48BC-8EAE-688A63ECE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F8F78-9966-4AA3-A070-1705991BD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89B2A-F72D-4546-AC92-424B046AD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2CFDA-E126-404B-9A86-750CC8BA8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AA65F-8B83-4AF0-A8F8-95F5D20BF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24240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搬迁方案可行性分析报告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搬迁方案分析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搬迁方案可行性评估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搬迁方案风险分析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搬迁方案优化建议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本报告旨在分析搬迁方案的可行性，为决策者提供全面、客观、科学的依据，以确保搬迁工作的顺利进行。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随着城市发展和企业扩张，原有场地已无法满足需求，搬迁成为必然选择。本报告将针对搬迁方案进行深入分析，评估其可行性及潜在风险。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37" r="2503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本次搬迁旨在将现有设施、设备、人员等整体迁移至新场地，确保生产、运营等活动的连续性和稳定性。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搬迁涉及所有生产线、仓库、办公区及相关配套设施，确保整体功能的完整性。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搬迁范围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预计搬迁工作将在未来六个月内完成，包括前期准备、设备拆卸、运输、安装调试等阶段。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搬迁时间计划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根据初步估算，搬迁总预算为5000万元人民币，包括设备迁移、新场地改造、人员安置等费用。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搬迁预算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搬迁方案概述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搬迁方案分析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28" r="1652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确保搬迁所需的人力、物力、财力等资源得到充分保障，包括人员配备、物资准备、资金预算等。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搬迁目标与范围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明确搬迁涉及的人员、物资、设备、数据等，以及搬迁的地点和范围。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搬迁方式与策略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根据搬迁目标，制定详细的搬迁方式和策略，包括整体搬迁、逐步搬迁、分批搬迁等。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搬迁方案具体内容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制定详细的搬迁时间计划，包括前期准备、搬迁实施、后期收尾等各个阶段的时间安排。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明确各个部门和人员的任务分工，确保搬迁工作有序进行。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针对可能出现的风险和问题，制定相应的应对措施和预案，确保搬迁工作的顺利进行。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搬迁方案实施计划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搬迁效率提升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通过优化搬迁流程和提高搬迁效率，缩短搬迁时间，减少人员和设备闲置时间。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成本节约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通过合理的资源调配和预算控制，降低搬迁过程中的成本支出。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业务连续性保障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确保搬迁过程中业务不中断或最小化中断，保障业务的连续性和稳定性。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员工满意度提高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通过提供良好的搬迁环境和条件，提高员工的满意度和归属感。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搬迁方案预期成果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搬迁方案可行性评估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评估现有技术是否支持搬迁方案的实施，包括设备搬迁、系统集成、数据迁移等方面。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分析技术团队的实力和经验，判断其是否能够应对搬迁过程中可能出现的技术问题。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识别搬迁过程中可能遇到的技术风险和挑战，提出相应的应对措施。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详细列出搬迁方案的各项成本，包括设备购置、运输、人力成本、时间成本等。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成本预算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分析搬迁后可能带来的经济效益，如生产效率提升、市场拓展等。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综合考虑成本和收益，对搬迁方案的经济效益进行评估。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分析搬迁方案可能对社会产生的影响，如就业机会、社区关系等。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了解公众对搬迁方案的态度和看法，预测可能的社会舆论反应。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评估搬迁方案是否符合国家和地方的法规政策要求。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分析搬迁方案可能对自然环境产生的影响，如污染、生态破坏等。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提出相应的环保措施和建议，确保搬迁过程符合环保要求。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评估搬迁方案是否符合国家和地方的环保法规要求。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环境可行性评估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https://d.book118.com/566024240210010044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2024-09-13T06:38:01.123</cp:lastPrinted>
  <dcterms:created xsi:type="dcterms:W3CDTF">2024-09-12T22:38:01Z</dcterms:created>
  <dcterms:modified xsi:type="dcterms:W3CDTF">2024-09-12T22:38:02Z</dcterms:modified>
</cp:coreProperties>
</file>