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5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EAA38-00B8-4C32-BFCC-1721758A3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B79FA-120E-4AFD-AEAB-258D4422F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B639F-6A92-4D32-84A0-789640658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C2004-F20A-4982-AC29-1FF6FBEB6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61C14-2479-46B8-8F2B-0F0DF125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8CF65-E229-4AD6-B670-DDBE399FC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1B524-EAEB-47EF-9ACD-33FBB5858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D9DB1-AF2E-4AC5-B16D-7A23D00CC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384EF-929F-4953-A257-A6411BFA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50A4C-025D-4AC9-B8B3-0346421C6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8D0A5-58CC-4323-A89B-B003EA541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511" r:id="rId2"/>
    <p:sldLayoutId id="2147500512" r:id="rId3"/>
    <p:sldLayoutId id="2147500513" r:id="rId4"/>
    <p:sldLayoutId id="2147500514" r:id="rId5"/>
    <p:sldLayoutId id="2147500515" r:id="rId6"/>
    <p:sldLayoutId id="2147500516" r:id="rId7"/>
    <p:sldLayoutId id="2147500517" r:id="rId8"/>
    <p:sldLayoutId id="2147500518" r:id="rId9"/>
    <p:sldLayoutId id="2147500519" r:id="rId10"/>
    <p:sldLayoutId id="21475005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30215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遵义专版2017春八年级英语下册Unit10I’vehadthisbik课件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课件特色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使用方法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评价与反馈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课件概述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89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课件名称：遵义专版2017春八年级英语下册Unit10I’vehadthisbike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适用对象：八年级学生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教学目标：通过课件学习，学生能够掌握本单元的重点词汇和句型，提高英语听说读写能力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教学内容：课件包括课文、听力、词汇、语法、练习等多个部分，涵盖了本单元的所有知识点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课件目标</a:t>
            </a:r>
            <a:endParaRPr lang="zh-CN" altLang="en-US"/>
          </a:p>
        </p:txBody>
      </p:sp>
      <p:sp>
        <p:nvSpPr>
          <p:cNvPr id="10490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提高学生的阅读和写作能力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帮助学生掌握本单元的重点词汇和句型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培养学生的跨文化交际意识和能力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引导学生了解西方文化，拓展国际视野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适用对象</a:t>
            </a:r>
            <a:endParaRPr lang="zh-CN" altLang="en-US"/>
          </a:p>
        </p:txBody>
      </p:sp>
      <p:sp>
        <p:nvSpPr>
          <p:cNvPr id="104908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遵义专版2017春八年级英语下册的学生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适用于课堂教学或自学使用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希望了解该课文背景知识的家长和爱好者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需要学习Unit10I’vehadthisbike课文的教师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课件内容</a:t>
            </a:r>
            <a:endParaRPr lang="zh-CN" altLang="en-US">
              <a:sym typeface="+mn-lt"/>
            </a:endParaRPr>
          </a:p>
        </p:txBody>
      </p:sp>
      <p:sp>
        <p:nvSpPr>
          <p:cNvPr id="10491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词汇与短语</a:t>
            </a:r>
            <a:endParaRPr lang="zh-CN" altLang="en-US"/>
          </a:p>
        </p:txBody>
      </p:sp>
      <p:sp>
        <p:nvSpPr>
          <p:cNvPr id="104922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重点词汇：列出本单元的重点词汇，包括词性、词义和用法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短语搭配：列出本单元常用的短语搭配，包括动词+介词、动词+副词等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词汇记忆技巧：介绍一些有效的词汇记忆技巧，如联想记忆、语境记忆等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短语应用场景：介绍一些短语在实际应用中的场景，帮助学生更好地理解和运用这些短语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语法与句型</a:t>
            </a:r>
            <a:endParaRPr lang="zh-CN" altLang="en-US"/>
          </a:p>
        </p:txBody>
      </p:sp>
      <p:sp>
        <p:nvSpPr>
          <p:cNvPr id="10492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重点语法：介绍课件中涉及的重点语法知识，如时态、语态等。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句型讲解：列举并讲解课件中的典型句型，帮助学生更好地理解和运用。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练习与巩固：提供相关练习题，让学生通过实际操作巩固所学知识。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难点解析：针对课件中的难点内容进行详细解析，帮助学生更好地掌握。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阅读理解</a:t>
            </a:r>
            <a:endParaRPr lang="zh-CN" altLang="en-US"/>
          </a:p>
        </p:txBody>
      </p:sp>
      <p:sp>
        <p:nvSpPr>
          <p:cNvPr id="10493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推理判断：根据文章内容进行推理和判断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总结归纳：总结文章的主要内容和语言点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文章主旨：介绍自行车的发展历史和重要性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细节理解：分析文章中的重点细节和语言点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听力练习</a:t>
            </a:r>
            <a:endParaRPr lang="zh-CN" altLang="en-US"/>
          </a:p>
        </p:txBody>
      </p:sp>
      <p:sp>
        <p:nvSpPr>
          <p:cNvPr id="10494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听力材料选择：选择与单元主题相关的听力材料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听力技巧指导：教授学生如何抓住听力重点，提高听力理解能力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听力练习题目设计：设计具有针对性和层次性的听力练习题目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听力策略培养：培养学生的听力策略，提高听力水平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口语表达</a:t>
            </a:r>
            <a:endParaRPr lang="zh-CN" altLang="en-US"/>
          </a:p>
        </p:txBody>
      </p:sp>
      <p:sp>
        <p:nvSpPr>
          <p:cNvPr id="10494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口语表达实例：提供一些口语表达的实例，如日常对话、演讲、辩论等，以供学生参考和模仿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介绍课件内容：包括课件的主题、目的、结构、内容等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口语表达技巧：介绍如何运用口语表达技巧，如语音、语调、语速等，来提高口语表达能力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口语表达练习：设计一些口语表达练习，如角色扮演、情景对话等，以帮助学生提高口语表达能力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写作训练</a:t>
            </a:r>
            <a:endParaRPr lang="zh-CN" altLang="en-US"/>
          </a:p>
        </p:txBody>
      </p:sp>
      <p:sp>
        <p:nvSpPr>
          <p:cNvPr id="104951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写作技巧：介绍如何运用不同的写作技巧来提高写作水平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1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写作素材：提供一些实用的写作素材，帮助学生更好地进行写作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2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写作练习：设计一些有针对性的写作练习，让学生在实际操作中提高写作能力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2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写作评价：对学生的写作进行及时评价，指出优点和不足，并提供改进建议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https://d.book118.com/566030215025010031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遵义专版2017春八年级英语下册Unit10I’vehadthisbik课件</vt:lpstr>
      <vt:lpstr>目录</vt:lpstr>
      <vt:lpstr>单击添加章节标题</vt:lpstr>
      <vt:lpstr>课件概述</vt:lpstr>
      <vt:lpstr>PowerPoint Presentation</vt:lpstr>
      <vt:lpstr>课件简介</vt:lpstr>
      <vt:lpstr>课件目标</vt:lpstr>
      <vt:lpstr>适用对象</vt:lpstr>
      <vt:lpstr>课件内容</vt:lpstr>
      <vt:lpstr>PowerPoint Presentation</vt:lpstr>
      <vt:lpstr>词汇与短语</vt:lpstr>
      <vt:lpstr>语法与句型</vt:lpstr>
      <vt:lpstr>阅读理解</vt:lpstr>
      <vt:lpstr>听力练习</vt:lpstr>
      <vt:lpstr>口语表达</vt:lpstr>
      <vt:lpstr>写作训练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2024-08-29T13:28:20.450</cp:lastPrinted>
  <dcterms:created xsi:type="dcterms:W3CDTF">2024-08-29T05:28:20Z</dcterms:created>
  <dcterms:modified xsi:type="dcterms:W3CDTF">2024-08-29T05:28:22Z</dcterms:modified>
</cp:coreProperties>
</file>