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09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9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DCC93-1228-4776-B8BE-8D1CD87ED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9C20F-F77E-45BD-8B78-58E1D66C1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5FB56-8708-4B11-8E10-ED23001A6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AC705-5991-4DD7-B980-F7B18F44C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9F303A-335B-4AA1-8DC0-E481D80FE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A3BB0E-FD6A-4017-A553-C1CDC2B1F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E1A459-A77B-4D4E-B40F-75171C586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2D3434-A106-4426-9B6B-D53A135CE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846E1-F862-4965-BCB6-F3C6B80C3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240D0-C2BB-49FE-98C9-2345D174B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211D3-EF71-409F-923E-5A002F006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086" r:id="rId2"/>
    <p:sldLayoutId id="2147489087" r:id="rId3"/>
    <p:sldLayoutId id="2147489088" r:id="rId4"/>
    <p:sldLayoutId id="2147489089" r:id="rId5"/>
    <p:sldLayoutId id="2147489090" r:id="rId6"/>
    <p:sldLayoutId id="2147489091" r:id="rId7"/>
    <p:sldLayoutId id="2147489092" r:id="rId8"/>
    <p:sldLayoutId id="2147489093" r:id="rId9"/>
    <p:sldLayoutId id="2147489094" r:id="rId10"/>
    <p:sldLayoutId id="214748909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19" Type="http://schemas.openxmlformats.org/officeDocument/2006/relationships/tags" Target="../tags/tag174.xml" /><Relationship Id="rId2" Type="http://schemas.openxmlformats.org/officeDocument/2006/relationships/tags" Target="../tags/tag157.xml" /><Relationship Id="rId20" Type="http://schemas.openxmlformats.org/officeDocument/2006/relationships/tags" Target="../tags/tag175.xml" /><Relationship Id="rId21" Type="http://schemas.openxmlformats.org/officeDocument/2006/relationships/tags" Target="../tags/tag176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03114202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突发事件应对处理与应急预案完善工作总结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53594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75057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75057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1"/>
          <p:cNvSpPr/>
          <p:nvPr>
            <p:custDataLst>
              <p:tags r:id="rId8"/>
            </p:custDataLst>
          </p:nvPr>
        </p:nvSpPr>
        <p:spPr>
          <a:xfrm>
            <a:off x="281051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302514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302514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突发事件应对处理工作总结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2" name="矩形: 圆角 78"/>
          <p:cNvSpPr/>
          <p:nvPr>
            <p:custDataLst>
              <p:tags r:id="rId11"/>
            </p:custDataLst>
          </p:nvPr>
        </p:nvSpPr>
        <p:spPr>
          <a:xfrm>
            <a:off x="508508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530034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530034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应急预案完善工作总结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8" name="矩形: 圆角 85"/>
          <p:cNvSpPr/>
          <p:nvPr>
            <p:custDataLst>
              <p:tags r:id="rId14"/>
            </p:custDataLst>
          </p:nvPr>
        </p:nvSpPr>
        <p:spPr>
          <a:xfrm>
            <a:off x="735965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757491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757491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工作成效及亮点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24" name="矩形: 圆角 92"/>
          <p:cNvSpPr/>
          <p:nvPr>
            <p:custDataLst>
              <p:tags r:id="rId17"/>
            </p:custDataLst>
          </p:nvPr>
        </p:nvSpPr>
        <p:spPr>
          <a:xfrm>
            <a:off x="9634855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84948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984948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未来工作计划及展望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突发事件应对处理工作总结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事件类型及数量</a:t>
            </a:r>
            <a:endParaRPr lang="zh-CN" altLang="en-US"/>
          </a:p>
        </p:txBody>
      </p:sp>
      <p:sp>
        <p:nvSpPr>
          <p:cNvPr id="104896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自然灾害：地震、洪水、台风等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事故灾难：火灾、交通事故、建筑物倒塌等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公共卫生事件：传染病疫情、群体性不明原因疾病等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社会安全事件：恐怖袭击、群体性事件等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应对措施及效果</a:t>
            </a:r>
            <a:endParaRPr lang="zh-CN" altLang="en-US"/>
          </a:p>
        </p:txBody>
      </p:sp>
      <p:sp>
        <p:nvSpPr>
          <p:cNvPr id="104902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启动应急预案，组织协调各部门进行处置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2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及时发布预警信息，通知相关人员采取防范措施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调动资源，加强救援力量，确保救援工作有序进行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对应急处置人员进行培训和演练，提高应对能力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存在问题及改进建议</a:t>
            </a:r>
            <a:endParaRPr lang="zh-CN" altLang="en-US"/>
          </a:p>
        </p:txBody>
      </p:sp>
      <p:sp>
        <p:nvSpPr>
          <p:cNvPr id="104908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存在的问题：应急预案不够完善，缺乏针对性和可操作性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存在的问题：应急处置能力不足，缺乏专业化的应急队伍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改进建议：加强应急处置能力的培训和演练，建立专业化的应急队伍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改进建议：加强预案的制定和修订工作，提高预案的针对性和可操作性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经验教训总结</a:t>
            </a:r>
            <a:endParaRPr lang="zh-CN" altLang="en-US"/>
          </a:p>
        </p:txBody>
      </p:sp>
      <p:sp>
        <p:nvSpPr>
          <p:cNvPr id="104915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应对措施：及时、准确、高效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信息沟通：及时传递、准确无误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资源保障：合理调配、确保需求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人员协调：统一指挥、分工合作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2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应急预案完善工作总结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预案制定及修订情况</a:t>
            </a:r>
            <a:endParaRPr lang="zh-CN" altLang="en-US"/>
          </a:p>
        </p:txBody>
      </p:sp>
      <p:sp>
        <p:nvSpPr>
          <p:cNvPr id="104929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预案修订内容：增加、修改或删除部分条款和措施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预案实施效果：预案实施后对突发事件应对处理的效果评估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预案制定背景：针对突发事件应对处理的需求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预案修订原因：应对处理过程中出现的问题和不足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https://d.book118.com/566031142020010031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</vt:lpstr>
      <vt:lpstr>Wingdings</vt:lpstr>
      <vt:lpstr>Calibri Light</vt:lpstr>
      <vt:lpstr>微软雅黑</vt:lpstr>
      <vt:lpstr>宋体</vt:lpstr>
      <vt:lpstr>Office Theme</vt:lpstr>
      <vt:lpstr>突发事件应对处理与应急预案完善工作总结</vt:lpstr>
      <vt:lpstr>目录</vt:lpstr>
      <vt:lpstr>单击添加章节标题</vt:lpstr>
      <vt:lpstr>突发事件应对处理工作总结</vt:lpstr>
      <vt:lpstr>PowerPoint Presentation</vt:lpstr>
      <vt:lpstr>事件类型及数量</vt:lpstr>
      <vt:lpstr>应对措施及效果</vt:lpstr>
      <vt:lpstr>存在问题及改进建议</vt:lpstr>
      <vt:lpstr>经验教训总结</vt:lpstr>
      <vt:lpstr>应急预案完善工作总结</vt:lpstr>
      <vt:lpstr>PowerPoint Presentation</vt:lpstr>
      <vt:lpstr>预案制定及修订情况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2024-08-29T11:36:24.221</cp:lastPrinted>
  <dcterms:created xsi:type="dcterms:W3CDTF">2024-08-29T03:36:24Z</dcterms:created>
  <dcterms:modified xsi:type="dcterms:W3CDTF">2024-08-29T03:36:26Z</dcterms:modified>
</cp:coreProperties>
</file>