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FB820-CA15-4758-A24F-83D93380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E2E04-997F-41A0-95A5-DFE05AEB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159B9-C43F-4CD1-8520-7C3790763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10292-4DD7-4CB0-AA0B-3B94D6EA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7DFF4-2E3E-46D0-AEB0-B2742BA5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A763A-4BAE-4BF0-B130-E66A1D5F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7FF31-EF4A-41EF-8E66-D82E5D19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AFFB9-0A1D-4590-A357-6F259B75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1D903-D6C3-4A7A-9016-806CBC74D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E9BFB-F5DE-46DE-9D4E-7977F4D15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5B539-BF7C-46F2-B25B-1FB6DD33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32050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登革出血热与气候变化的关系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以下是一个关于《登革出血热与气候变化的关系》PPT的8个提纲：
 登革出血热概述
 气候变化的基本情况
 气候因素对登革出血热的影响
 温度、湿度与病毒传播的关系
 极端气候事件的潜在影响
 气候变化对登革出血热防控的挑战
 适应气候变化的防控策略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登革出血热与气候变化的关系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1.登革出血热是一种由登革病毒引起的急性传染病，主要症状包括发热、头痛、肌肉痛、皮疹和出血等。病情严重时可导致休克和死亡。</a:t>
            </a:r>
          </a:p>
          <a:p>
            <a:r>
              <a:t>2.登革出血热主要通过蚊子叮咬传播，病毒在蚊子体内繁殖，通过叮咬传播给人类。</a:t>
            </a:r>
          </a:p>
          <a:p>
            <a:r>
              <a:t>3.登革出血热在热带和亚热带地区流行，尤其是在夏季和秋季高发，给当地居民带来严重健康威胁。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登革出血热的流行趋势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1.随着全球气候变暖，登革出血热的流行区域不断扩大，发病率不断上升，已经成为全球性的公共卫生问题。</a:t>
            </a:r>
          </a:p>
          <a:p>
            <a:r>
              <a:t>2.登革出血热的流行与气候变化密切相关，气温、降雨量和湿度等气象因素都会影响病毒的传播和扩散。</a:t>
            </a:r>
          </a:p>
          <a:p>
            <a:r>
              <a:t>3.一些地区存在登革出血热的季节性流行，需要加强监测和防控工作，减少疾病的传播和危害。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登革出血热的防控措施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1.加强蚊子防控工作，减少病毒传播媒介。可以采取清除积水、使用杀虫剂等方法来控制蚊子数量。</a:t>
            </a:r>
          </a:p>
          <a:p>
            <a:r>
              <a:t>2.提高公众对登革出血热的认知和重视程度，加强个人防护措施，避免被蚊子叮咬。</a:t>
            </a:r>
          </a:p>
          <a:p>
            <a:r>
              <a:t>3.加强医疗救治工作，提高患者治愈率，降低死亡率。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气候变化的基本情况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登革出血热与气候变化的关系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气候变化的基本情况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1.全球变暖导致气温升高，为蚊虫繁殖提供更长的生长季节。</a:t>
            </a:r>
          </a:p>
          <a:p>
            <a:r>
              <a:t>2.极端气候事件增加，可能导致登革热疫情暴发。</a:t>
            </a:r>
          </a:p>
          <a:p>
            <a:r>
              <a:t>3.全球变暖影响人类生活环境，可能增加登革热传播风险。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降雨模式改变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1.气候变化导致降雨模式改变，可能影响蚊虫孳生地。</a:t>
            </a:r>
          </a:p>
          <a:p>
            <a:r>
              <a:t>2.洪涝灾害可导致蚊虫大量繁殖，增加登革热传播风险。</a:t>
            </a:r>
          </a:p>
          <a:p>
            <a:r>
              <a:t>3.干旱气候也可能促使蚊虫寻找新的孳生地，导致疫情暴发。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全球变暖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气候变化的基本情况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城市化进程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1.城市化进程导致环境温度升高，有利于蚊虫繁殖。</a:t>
            </a:r>
          </a:p>
          <a:p>
            <a:r>
              <a:t>2.城市中的废弃物和积水为蚊虫提供了更多的孳生地。</a:t>
            </a:r>
          </a:p>
          <a:p>
            <a:r>
              <a:t>3.人口密集和流动性增加，有利于登革热病毒的传播。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生态系统变化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1.气候变化导致生态系统改变，可能影响蚊虫的天敌和竞争物种。</a:t>
            </a:r>
          </a:p>
          <a:p>
            <a:r>
              <a:t>2.某些生态系统可能更适宜蚊虫生长，增加登革热传播风险。</a:t>
            </a:r>
          </a:p>
          <a:p>
            <a:r>
              <a:t>3.生态系统的变化也可能影响登革热病毒的变异和进化。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气候变化的基本情况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人类活动影响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1.人类活动如砍伐森林、开发湿地等可能破坏生态平衡，增加蚊虫孳生地。</a:t>
            </a:r>
          </a:p>
          <a:p>
            <a:r>
              <a:t>2.人口流动和贸易活动可能导致登革热病毒的跨地区传播。</a:t>
            </a:r>
          </a:p>
          <a:p>
            <a:r>
              <a:t>3.不规范的城市建设和环境卫生管理可能加剧登革热疫情的扩散。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公共卫生措施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1.加强公共卫生宣传和教育，提高公众对登革热的认识和防控意识。</a:t>
            </a:r>
          </a:p>
          <a:p>
            <a:r>
              <a:t>2.完善疫情监测和预警系统，及时发现和控制疫情。</a:t>
            </a:r>
          </a:p>
          <a:p>
            <a:r>
              <a:t>3.采取有效的灭蚊措施，减少蚊虫数量，降低传播风险。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气候因素对登革出血热的影响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登革出血热与气候变化的关系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气候因素对登革出血热的影响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温度对登革出血热的影响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1.温度升高加速了登革病毒在蚊体内的繁殖，从而提高了病毒传播的效率。研究表明，登革病毒在25-30℃的温度范围内繁殖最为活跃。</a:t>
            </a:r>
          </a:p>
          <a:p>
            <a:r>
              <a:t>2.高温可能导致蚊虫种群数量和分布的变化，进一步影响登革出血热的传播。气候变化可能会导致蚊虫栖息地扩大，增加了人类与蚊虫接触的机会。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降雨对登革出血热的影响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1.降雨可以增加蚊虫孳生地，为蚊虫提供更多的繁殖场所，从而提高蚊虫密度和登革出血热的传播风险。</a:t>
            </a:r>
          </a:p>
          <a:p>
            <a:r>
              <a:t>2.降雨量和降雨频率的变化可能会影响蚊虫种群的动态，从而影响登革出血热的流行趋势。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气候因素对登革出血热的影响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湿度对登革出血热的影响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1.高湿度环境有利于蚊虫的生长和繁殖，同时也有利于登革病毒的存活和传播。研究表明，相对湿度在60%-80%之间时，登革病毒的传播效率最高。</a:t>
            </a:r>
          </a:p>
          <a:p>
            <a:r>
              <a:t>2.湿度变化可能会影响登革出血热的发病率和流行趋势，需要进一步研究以确定其具体影响。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极端气候事件对登革出血热的影响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1.极端气候事件如洪涝、干旱等可能导致蚊虫种群数量和分布的变化，从而影响登革出血热的传播。</a:t>
            </a:r>
          </a:p>
          <a:p>
            <a:r>
              <a:t>2.极端气候事件可能会对登革出血热的防控工作带来挑战，需要采取有效的应对措施。</a:t>
            </a:r>
          </a:p>
          <a:p>
            <a:r>
              <a:t>以上内容仅供参考，建议查阅专业文献和资料以获取更加全面和准确的信息。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温度、湿度与病毒传播的关系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登革出血热与气候变化的关系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温度、湿度与病毒传播的关系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温度与病毒传播的关系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1.温度影响登革病毒的复制和存活：研究表明，登革病毒在较低的温度下复制能力减弱，存活时间缩短。而在适宜的温度范围内，病毒的复制和存活能力增强。</a:t>
            </a:r>
          </a:p>
          <a:p>
            <a:r>
              <a:t>2.温度影响蚊虫的生长和繁殖：蚊虫是登革病毒的主要传播媒介，温度的变化会影响蚊虫的生长、繁殖和活动能力，从而影响病毒的传播。</a:t>
            </a:r>
          </a:p>
          <a:p>
            <a:r>
              <a:t>3.全球变暖可能加剧病毒传播：随着全球气候变暖，温度升高可能扩大登革病毒的传播范围，增加病毒在人群中的传播风险。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湿度与病毒传播的关系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1.湿度影响病毒的存活和扩散：湿度较低的情况下，登革病毒的存活时间缩短，扩散能力减弱。而在湿度较高的环境下，病毒更容易存活和传播。</a:t>
            </a:r>
          </a:p>
          <a:p>
            <a:r>
              <a:t>2.湿度影响蚊虫的活动和繁殖：湿度对蚊虫的生长、繁殖和活动能力也有影响，高湿度环境更有利于蚊虫的孳生和繁殖，从而增加病毒的传播风险。</a:t>
            </a:r>
          </a:p>
          <a:p>
            <a:r>
              <a:t>3.气候变化可能加剧湿度对病毒传播的影响：气候变化可能导致部分地区湿度增加，从而进一步加剧登革病毒的传播风险。</a:t>
            </a:r>
          </a:p>
          <a:p>
            <a:r>
              <a:t>以上内容仅供参考，建议查阅文献获取更专业的内容。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极端气候事件的潜在影响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登革出血热与气候变化的关系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https://d.book118.com/566032050002010034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登革出血热概述</vt:lpstr>
      <vt:lpstr> 登革出血热概述</vt:lpstr>
      <vt:lpstr> 登革出血热概述</vt:lpstr>
      <vt:lpstr> 气候变化的基本情况</vt:lpstr>
      <vt:lpstr> 气候变化的基本情况</vt:lpstr>
      <vt:lpstr> 气候变化的基本情况</vt:lpstr>
      <vt:lpstr> 气候变化的基本情况</vt:lpstr>
      <vt:lpstr> 气候因素对登革出血热的影响</vt:lpstr>
      <vt:lpstr> 气候因素对登革出血热的影响</vt:lpstr>
      <vt:lpstr> 气候因素对登革出血热的影响</vt:lpstr>
      <vt:lpstr> 温度、湿度与病毒传播的关系</vt:lpstr>
      <vt:lpstr> 温度、湿度与病毒传播的关系</vt:lpstr>
      <vt:lpstr> 极端气候事件的潜在影响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2024-09-02T22:14:23.326</cp:lastPrinted>
  <dcterms:created xsi:type="dcterms:W3CDTF">2024-09-02T14:14:23Z</dcterms:created>
  <dcterms:modified xsi:type="dcterms:W3CDTF">2024-09-02T14:14:25Z</dcterms:modified>
</cp:coreProperties>
</file>