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20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33959-FC6D-4ACD-BFB4-EBAC770C7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8DABD-4785-4766-B183-77E5A0766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29105-0CF8-4494-AEE5-BC125ED4E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D3B7C-04DA-4B4F-8EF9-3B06D83E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CE8EAB-2AE0-436F-9165-F84BCD2B1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21836-AFCF-42A5-814D-4ACFABFED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E1CBC-1A93-473D-9728-9C38AA0CE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A159D-837F-47D0-AB1F-01FD39354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4B769-6437-45EA-8D5E-456F03762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C5A30-F361-42A1-BF5A-07990DF1B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0B676-2365-4040-8D24-80195EBCC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810" r:id="rId2"/>
    <p:sldLayoutId id="2147491811" r:id="rId3"/>
    <p:sldLayoutId id="2147491812" r:id="rId4"/>
    <p:sldLayoutId id="2147491813" r:id="rId5"/>
    <p:sldLayoutId id="2147491814" r:id="rId6"/>
    <p:sldLayoutId id="2147491815" r:id="rId7"/>
    <p:sldLayoutId id="2147491816" r:id="rId8"/>
    <p:sldLayoutId id="2147491817" r:id="rId9"/>
    <p:sldLayoutId id="2147491818" r:id="rId10"/>
    <p:sldLayoutId id="214749181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33155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世界各地群文阅读教学设计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群文阅读教学设计的概念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世界各地的群文阅读教学设计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群文阅读教学设计的要素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群文阅读教学设计的实施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群文阅读教学设计的案例分析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群文阅读教学设计的未来发展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群文阅读教学设计的概念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https://d.book118.com/566033155154010032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世界各地群文阅读教学设计</vt:lpstr>
      <vt:lpstr>目录</vt:lpstr>
      <vt:lpstr>群文阅读教学设计的概念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2024-08-31T22:15:56.030</cp:lastPrinted>
  <dcterms:created xsi:type="dcterms:W3CDTF">2024-08-31T14:15:56Z</dcterms:created>
  <dcterms:modified xsi:type="dcterms:W3CDTF">2024-08-31T14:15:58Z</dcterms:modified>
</cp:coreProperties>
</file>