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EBCA60-3385-4DD0-967D-4F727C826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5CA7B6-F1B1-4721-94D0-E9A25F85E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551076-8B93-450A-9311-80195CCCA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76C6AE-9DFE-4A79-B44F-33BAFB7892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1C98E9-467F-433D-87F2-88A0F2F9AF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094725-84CC-4E2D-A35B-B13706B661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69207F-5C3D-4E56-998F-BB5AA9757B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106B88-2FB8-4B53-AED2-7E4F614F4B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D9CDA9-ED8D-4E03-A6F7-0D6BD8BED7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25A22F-12E7-490E-BF29-EB170DD69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0E074F-AD5C-45E8-91B6-EA3DF61DAF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03513500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功能结构的拓扑优化与设计</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功能结构拓扑优化概述
 功能结构拓扑优化数学模型
 功能结构拓扑优化数值方法
 功能结构拓扑优化的工程应用
 功能结构拓扑优化的发展趋势
 功能结构拓扑优化设计的一般步骤
 功能结构拓扑优化设计中的关键技术
 功能结构拓扑优化设计中的典型应用案例</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功能结构拓扑优化概述</a:t>
            </a:r>
          </a:p>
        </p:txBody>
      </p:sp>
      <p:sp>
        <p:nvSpPr>
          <p:cNvPr id="3" name="Subtitle 2"/>
          <p:cNvSpPr>
            <a:spLocks noGrp="1"/>
          </p:cNvSpPr>
          <p:nvPr>
            <p:ph type="subTitle" idx="1"/>
          </p:nvPr>
        </p:nvSpPr>
        <p:spPr/>
        <p:txBody>
          <a:bodyPr/>
          <a:lstStyle/>
          <a:p>
            <a:r>
              <a:t>功能结构的拓扑优化与设计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功能结构拓扑优化概述</a:t>
            </a:r>
          </a:p>
        </p:txBody>
      </p:sp>
      <p:sp>
        <p:nvSpPr>
          <p:cNvPr id="3" name="Text Placeholder 2"/>
          <p:cNvSpPr>
            <a:spLocks noGrp="1"/>
          </p:cNvSpPr>
          <p:nvPr>
            <p:ph type="body" idx="1"/>
          </p:nvPr>
        </p:nvSpPr>
        <p:spPr/>
        <p:txBody>
          <a:bodyPr/>
          <a:lstStyle/>
          <a:p>
            <a:r>
              <a:t>功能结构拓扑优化简介：</a:t>
            </a:r>
          </a:p>
        </p:txBody>
      </p:sp>
      <p:sp>
        <p:nvSpPr>
          <p:cNvPr id="4" name="Content Placeholder 3"/>
          <p:cNvSpPr>
            <a:spLocks noGrp="1"/>
          </p:cNvSpPr>
          <p:nvPr>
            <p:ph sz="half" idx="2"/>
          </p:nvPr>
        </p:nvSpPr>
        <p:spPr/>
        <p:txBody>
          <a:bodyPr/>
          <a:lstStyle/>
          <a:p>
            <a:r>
              <a:t>1. 功能结构拓扑优化 (FSTT) 是一种数学方法，用于优化结构的形状和拓扑，以实现最佳的性能和重量。</a:t>
            </a:r>
          </a:p>
          <a:p>
            <a:r>
              <a:t>2. FSTT 基于优化算法，如遗传算法、模拟退火算法和粒子群优化算法。这些算法迭代地调整结构的形状和拓扑，直到找到满足约束条件的最佳设计。</a:t>
            </a:r>
          </a:p>
          <a:p>
            <a:r>
              <a:t>3. FSTT 被广泛应用于航空航天、汽车和生物医学工程等领域，以设计轻量化、高性能的结构。</a:t>
            </a:r>
          </a:p>
        </p:txBody>
      </p:sp>
      <p:sp>
        <p:nvSpPr>
          <p:cNvPr id="5" name="Text Placeholder 4"/>
          <p:cNvSpPr>
            <a:spLocks noGrp="1"/>
          </p:cNvSpPr>
          <p:nvPr>
            <p:ph type="body" idx="3"/>
          </p:nvPr>
        </p:nvSpPr>
        <p:spPr/>
        <p:txBody>
          <a:bodyPr/>
          <a:lstStyle/>
          <a:p>
            <a:r>
              <a:t>拓扑优化方法：</a:t>
            </a:r>
          </a:p>
        </p:txBody>
      </p:sp>
      <p:sp>
        <p:nvSpPr>
          <p:cNvPr id="6" name="Content Placeholder 5"/>
          <p:cNvSpPr>
            <a:spLocks noGrp="1"/>
          </p:cNvSpPr>
          <p:nvPr>
            <p:ph sz="half" idx="4"/>
          </p:nvPr>
        </p:nvSpPr>
        <p:spPr/>
        <p:txBody>
          <a:bodyPr/>
          <a:lstStyle/>
          <a:p>
            <a:r>
              <a:t>1. 拓扑优化方法可分为两类：显式方法和隐式方法。</a:t>
            </a:r>
          </a:p>
          <a:p>
            <a:r>
              <a:t>2. 显式方法直接操作结构的形状和拓扑，如移动节点、添加或删除元素等。</a:t>
            </a:r>
          </a:p>
          <a:p>
            <a:r>
              <a:t>3. 隐式方法使用密度函数来表示结构的拓扑，然后通过优化密度函数来实现拓扑优化。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功能结构拓扑优化概述</a:t>
            </a:r>
          </a:p>
        </p:txBody>
      </p:sp>
      <p:sp>
        <p:nvSpPr>
          <p:cNvPr id="3" name="Content Placeholder 2"/>
          <p:cNvSpPr>
            <a:spLocks noGrp="1"/>
          </p:cNvSpPr>
          <p:nvPr>
            <p:ph sz="half" idx="2"/>
          </p:nvPr>
        </p:nvSpPr>
        <p:spPr/>
        <p:txBody>
          <a:bodyPr/>
          <a:lstStyle/>
          <a:p>
            <a:r>
              <a:t>1. 拓扑优化约束包括体积约束、应力约束、位移约束、频率约束等。</a:t>
            </a:r>
          </a:p>
          <a:p>
            <a:r>
              <a:t>2. 体积约束限制结构的体积不能超过指定值。</a:t>
            </a:r>
          </a:p>
          <a:p>
            <a:r>
              <a:t>3. 应力约束限制结构中的应力不能超过指定值。</a:t>
            </a:r>
          </a:p>
          <a:p>
            <a:r>
              <a:t>4. 位移约束限制结构中的位移不能超过指定值。</a:t>
            </a:r>
          </a:p>
          <a:p>
            <a:r>
              <a:t>5. 频率约束限制结构的固有频率不能低于或高于指定范围。</a:t>
            </a:r>
          </a:p>
        </p:txBody>
      </p:sp>
      <p:sp>
        <p:nvSpPr>
          <p:cNvPr id="4" name="Text Placeholder 3"/>
          <p:cNvSpPr>
            <a:spLocks noGrp="1"/>
          </p:cNvSpPr>
          <p:nvPr>
            <p:ph type="body" idx="3"/>
          </p:nvPr>
        </p:nvSpPr>
        <p:spPr/>
        <p:txBody>
          <a:bodyPr/>
          <a:lstStyle/>
          <a:p>
            <a:r>
              <a:t>拓扑优化目标函数：</a:t>
            </a:r>
          </a:p>
        </p:txBody>
      </p:sp>
      <p:sp>
        <p:nvSpPr>
          <p:cNvPr id="5" name="Content Placeholder 4"/>
          <p:cNvSpPr>
            <a:spLocks noGrp="1"/>
          </p:cNvSpPr>
          <p:nvPr>
            <p:ph sz="half" idx="4"/>
          </p:nvPr>
        </p:nvSpPr>
        <p:spPr/>
        <p:txBody>
          <a:bodyPr/>
          <a:lstStyle/>
          <a:p>
            <a:r>
              <a:t>1. 拓扑优化目标函数包括结构的质量、刚度、强度、频率等。</a:t>
            </a:r>
          </a:p>
          <a:p>
            <a:r>
              <a:t>2. 质量目标函数最小化结构的质量。</a:t>
            </a:r>
          </a:p>
          <a:p>
            <a:r>
              <a:t>3. 刚度目标函数最大化结构的刚度。</a:t>
            </a:r>
          </a:p>
          <a:p>
            <a:r>
              <a:t>4. 强度目标函数最大化结构的强度。</a:t>
            </a:r>
          </a:p>
          <a:p>
            <a:r>
              <a:t>5. 频率目标函数最大化或最小化结构的固有频率。</a:t>
            </a:r>
          </a:p>
        </p:txBody>
      </p:sp>
      <p:sp>
        <p:nvSpPr>
          <p:cNvPr id="6" name="Text Placeholder 5"/>
          <p:cNvSpPr>
            <a:spLocks noGrp="1"/>
          </p:cNvSpPr>
          <p:nvPr>
            <p:ph type="body" idx="1"/>
          </p:nvPr>
        </p:nvSpPr>
        <p:spPr/>
        <p:txBody>
          <a:bodyPr/>
          <a:lstStyle/>
          <a:p>
            <a:r>
              <a:t>拓扑优化约束：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功能结构拓扑优化概述</a:t>
            </a:r>
          </a:p>
        </p:txBody>
      </p:sp>
      <p:sp>
        <p:nvSpPr>
          <p:cNvPr id="3" name="Content Placeholder 2"/>
          <p:cNvSpPr>
            <a:spLocks noGrp="1"/>
          </p:cNvSpPr>
          <p:nvPr>
            <p:ph sz="half" idx="2"/>
          </p:nvPr>
        </p:nvSpPr>
        <p:spPr/>
        <p:txBody>
          <a:bodyPr/>
          <a:lstStyle/>
          <a:p>
            <a:r>
              <a:t>1. 拓扑优化被广泛应用于航空航天、汽车和生物医学工程等领域。</a:t>
            </a:r>
          </a:p>
          <a:p>
            <a:r>
              <a:t>2. 在航空航天领域，拓扑优化用于设计轻量化、高性能的飞机机身、机翼、发动机和推进系统等。</a:t>
            </a:r>
          </a:p>
          <a:p>
            <a:r>
              <a:t>3. 在汽车领域，拓扑优化用于设计轻量化、高强度和高刚度的汽车车身、底盘和悬架系统等。</a:t>
            </a:r>
          </a:p>
          <a:p>
            <a:r>
              <a:t>4. 在生物医学工程领域，拓扑优化用于设计轻量化、高强度和高刚度的骨骼植入物、心脏支架和假肢等。</a:t>
            </a:r>
          </a:p>
        </p:txBody>
      </p:sp>
      <p:sp>
        <p:nvSpPr>
          <p:cNvPr id="4" name="Text Placeholder 3"/>
          <p:cNvSpPr>
            <a:spLocks noGrp="1"/>
          </p:cNvSpPr>
          <p:nvPr>
            <p:ph type="body" idx="3"/>
          </p:nvPr>
        </p:nvSpPr>
        <p:spPr/>
        <p:txBody>
          <a:bodyPr/>
          <a:lstStyle/>
          <a:p>
            <a:r>
              <a:t>拓扑优化趋势和前沿：</a:t>
            </a:r>
          </a:p>
        </p:txBody>
      </p:sp>
      <p:sp>
        <p:nvSpPr>
          <p:cNvPr id="5" name="Content Placeholder 4"/>
          <p:cNvSpPr>
            <a:spLocks noGrp="1"/>
          </p:cNvSpPr>
          <p:nvPr>
            <p:ph sz="half" idx="4"/>
          </p:nvPr>
        </p:nvSpPr>
        <p:spPr/>
        <p:txBody>
          <a:bodyPr/>
          <a:lstStyle/>
          <a:p>
            <a:r>
              <a:t>1. 拓扑优化趋势包括使用更先进的优化算法、更精细的模型和更强大的计算机来实现更精确和高效的优化。</a:t>
            </a:r>
          </a:p>
          <a:p>
            <a:r>
              <a:t>2. 拓扑优化前沿包括拓扑优化与其他优化方法的集成、拓扑优化用于多学科优化和拓扑优化用于增材制造等。</a:t>
            </a:r>
          </a:p>
        </p:txBody>
      </p:sp>
      <p:sp>
        <p:nvSpPr>
          <p:cNvPr id="6" name="Text Placeholder 5"/>
          <p:cNvSpPr>
            <a:spLocks noGrp="1"/>
          </p:cNvSpPr>
          <p:nvPr>
            <p:ph type="body" idx="1"/>
          </p:nvPr>
        </p:nvSpPr>
        <p:spPr/>
        <p:txBody>
          <a:bodyPr/>
          <a:lstStyle/>
          <a:p>
            <a:r>
              <a:t>拓扑优化应用：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功能结构拓扑优化数学模型</a:t>
            </a:r>
          </a:p>
        </p:txBody>
      </p:sp>
      <p:sp>
        <p:nvSpPr>
          <p:cNvPr id="3" name="Subtitle 2"/>
          <p:cNvSpPr>
            <a:spLocks noGrp="1"/>
          </p:cNvSpPr>
          <p:nvPr>
            <p:ph type="subTitle" idx="1"/>
          </p:nvPr>
        </p:nvSpPr>
        <p:spPr/>
        <p:txBody>
          <a:bodyPr/>
          <a:lstStyle/>
          <a:p>
            <a:r>
              <a:t>功能结构的拓扑优化与设计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功能结构拓扑优化数学模型</a:t>
            </a:r>
          </a:p>
        </p:txBody>
      </p:sp>
      <p:sp>
        <p:nvSpPr>
          <p:cNvPr id="3" name="Text Placeholder 2"/>
          <p:cNvSpPr>
            <a:spLocks noGrp="1"/>
          </p:cNvSpPr>
          <p:nvPr>
            <p:ph type="body" idx="1"/>
          </p:nvPr>
        </p:nvSpPr>
        <p:spPr/>
        <p:txBody>
          <a:bodyPr/>
          <a:lstStyle/>
          <a:p>
            <a:r>
              <a:t>拓扑优化概述：</a:t>
            </a:r>
          </a:p>
        </p:txBody>
      </p:sp>
      <p:sp>
        <p:nvSpPr>
          <p:cNvPr id="4" name="Content Placeholder 3"/>
          <p:cNvSpPr>
            <a:spLocks noGrp="1"/>
          </p:cNvSpPr>
          <p:nvPr>
            <p:ph sz="half" idx="2"/>
          </p:nvPr>
        </p:nvSpPr>
        <p:spPr/>
        <p:txBody>
          <a:bodyPr/>
          <a:lstStyle/>
          <a:p>
            <a:r>
              <a:t>1. 拓扑优化是一类设计优化方法，旨在寻找结构的最佳材料分布，以满足给定的性能目标。</a:t>
            </a:r>
          </a:p>
          <a:p>
            <a:r>
              <a:t>2. 拓扑优化可以应用于各种工程问题，包括结构设计、流体流动和热传递等。</a:t>
            </a:r>
          </a:p>
          <a:p>
            <a:r>
              <a:t>3. 拓扑优化通常使用有限元法进行求解，通过迭代优化算法寻找最优的材料分布。</a:t>
            </a:r>
          </a:p>
        </p:txBody>
      </p:sp>
      <p:sp>
        <p:nvSpPr>
          <p:cNvPr id="5" name="Text Placeholder 4"/>
          <p:cNvSpPr>
            <a:spLocks noGrp="1"/>
          </p:cNvSpPr>
          <p:nvPr>
            <p:ph type="body" idx="3"/>
          </p:nvPr>
        </p:nvSpPr>
        <p:spPr/>
        <p:txBody>
          <a:bodyPr/>
          <a:lstStyle/>
          <a:p>
            <a:r>
              <a:t>设计域离散化：</a:t>
            </a:r>
          </a:p>
        </p:txBody>
      </p:sp>
      <p:sp>
        <p:nvSpPr>
          <p:cNvPr id="6" name="Content Placeholder 5"/>
          <p:cNvSpPr>
            <a:spLocks noGrp="1"/>
          </p:cNvSpPr>
          <p:nvPr>
            <p:ph sz="half" idx="4"/>
          </p:nvPr>
        </p:nvSpPr>
        <p:spPr/>
        <p:txBody>
          <a:bodyPr/>
          <a:lstStyle/>
          <a:p>
            <a:r>
              <a:t>1. 设计域离散化是拓扑优化的第一步，将连续的设计域划分为有限个离散单元。</a:t>
            </a:r>
          </a:p>
          <a:p>
            <a:r>
              <a:t>2. 设计域离散化的方式有多种，例如单元法、边界元法和谱法等。</a:t>
            </a:r>
          </a:p>
          <a:p>
            <a:r>
              <a:t>3. 设计域离散化的选择对拓扑优化结果有较大影响，需要根据具体问题选择合适的离散化方法。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功能结构拓扑优化数学模型</a:t>
            </a:r>
          </a:p>
        </p:txBody>
      </p:sp>
      <p:sp>
        <p:nvSpPr>
          <p:cNvPr id="3" name="Text Placeholder 2"/>
          <p:cNvSpPr>
            <a:spLocks noGrp="1"/>
          </p:cNvSpPr>
          <p:nvPr>
            <p:ph type="body" idx="1"/>
          </p:nvPr>
        </p:nvSpPr>
        <p:spPr/>
        <p:txBody>
          <a:bodyPr/>
          <a:lstStyle/>
          <a:p>
            <a:r>
              <a:t>材料插值方法：</a:t>
            </a:r>
          </a:p>
        </p:txBody>
      </p:sp>
      <p:sp>
        <p:nvSpPr>
          <p:cNvPr id="4" name="Content Placeholder 3"/>
          <p:cNvSpPr>
            <a:spLocks noGrp="1"/>
          </p:cNvSpPr>
          <p:nvPr>
            <p:ph sz="half" idx="2"/>
          </p:nvPr>
        </p:nvSpPr>
        <p:spPr/>
        <p:txBody>
          <a:bodyPr/>
          <a:lstStyle/>
          <a:p>
            <a:r>
              <a:t>1. 材料插值方法用于将离散单元中的材料属性映射到连续的设计域。</a:t>
            </a:r>
          </a:p>
          <a:p>
            <a:r>
              <a:t>2. 材料插值方法有多种，例如线性插值、二次插值和高次插值等。</a:t>
            </a:r>
          </a:p>
          <a:p>
            <a:r>
              <a:t>3. 材料插值方法的选择对拓扑优化结果有较大影响，需要根据具体问题选择合适的插值方法。</a:t>
            </a:r>
          </a:p>
        </p:txBody>
      </p:sp>
      <p:sp>
        <p:nvSpPr>
          <p:cNvPr id="5" name="Text Placeholder 4"/>
          <p:cNvSpPr>
            <a:spLocks noGrp="1"/>
          </p:cNvSpPr>
          <p:nvPr>
            <p:ph type="body" idx="3"/>
          </p:nvPr>
        </p:nvSpPr>
        <p:spPr/>
        <p:txBody>
          <a:bodyPr/>
          <a:lstStyle/>
          <a:p>
            <a:r>
              <a:t>拓扑优化目标函数：</a:t>
            </a:r>
          </a:p>
        </p:txBody>
      </p:sp>
      <p:sp>
        <p:nvSpPr>
          <p:cNvPr id="6" name="Content Placeholder 5"/>
          <p:cNvSpPr>
            <a:spLocks noGrp="1"/>
          </p:cNvSpPr>
          <p:nvPr>
            <p:ph sz="half" idx="4"/>
          </p:nvPr>
        </p:nvSpPr>
        <p:spPr/>
        <p:txBody>
          <a:bodyPr/>
          <a:lstStyle/>
          <a:p>
            <a:r>
              <a:t>1. 拓扑优化目标函数是衡量结构性能的指标，目标函数越小，结构性能越好。</a:t>
            </a:r>
          </a:p>
          <a:p>
            <a:r>
              <a:t>2. 拓扑优化目标函数有多种，例如结构的应力、位移、频率和热传递等。</a:t>
            </a:r>
          </a:p>
          <a:p>
            <a:r>
              <a:t>3. 拓扑优化目标函数的选择取决于具体的工程问题，需要根据设计要求选择合适的目标函数。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功能结构拓扑优化数学模型</a:t>
            </a:r>
          </a:p>
        </p:txBody>
      </p:sp>
      <p:sp>
        <p:nvSpPr>
          <p:cNvPr id="3" name="Text Placeholder 2"/>
          <p:cNvSpPr>
            <a:spLocks noGrp="1"/>
          </p:cNvSpPr>
          <p:nvPr>
            <p:ph type="body" idx="1"/>
          </p:nvPr>
        </p:nvSpPr>
        <p:spPr/>
        <p:txBody>
          <a:bodyPr/>
          <a:lstStyle/>
          <a:p>
            <a:r>
              <a:t>拓扑优化约束条件：</a:t>
            </a:r>
          </a:p>
        </p:txBody>
      </p:sp>
      <p:sp>
        <p:nvSpPr>
          <p:cNvPr id="4" name="Content Placeholder 3"/>
          <p:cNvSpPr>
            <a:spLocks noGrp="1"/>
          </p:cNvSpPr>
          <p:nvPr>
            <p:ph sz="half" idx="2"/>
          </p:nvPr>
        </p:nvSpPr>
        <p:spPr/>
        <p:txBody>
          <a:bodyPr/>
          <a:lstStyle/>
          <a:p>
            <a:r>
              <a:t>1. 拓扑优化约束条件是结构必须满足的限制条件，约束条件越严格，结构越安全可靠。</a:t>
            </a:r>
          </a:p>
          <a:p>
            <a:r>
              <a:t>2. 拓扑优化约束条件有多种，例如材料体积、结构强度、刚度和稳定性等。</a:t>
            </a:r>
          </a:p>
          <a:p>
            <a:r>
              <a:t>3. 拓扑优化约束条件的选择取决于具体的工程问题，需要根据设计要求选择合适的约束条件。</a:t>
            </a:r>
          </a:p>
        </p:txBody>
      </p:sp>
      <p:sp>
        <p:nvSpPr>
          <p:cNvPr id="5" name="Text Placeholder 4"/>
          <p:cNvSpPr>
            <a:spLocks noGrp="1"/>
          </p:cNvSpPr>
          <p:nvPr>
            <p:ph type="body" idx="3"/>
          </p:nvPr>
        </p:nvSpPr>
        <p:spPr/>
        <p:txBody>
          <a:bodyPr/>
          <a:lstStyle/>
          <a:p>
            <a:r>
              <a:t>拓扑优化算法：</a:t>
            </a:r>
          </a:p>
        </p:txBody>
      </p:sp>
      <p:sp>
        <p:nvSpPr>
          <p:cNvPr id="6" name="Content Placeholder 5"/>
          <p:cNvSpPr>
            <a:spLocks noGrp="1"/>
          </p:cNvSpPr>
          <p:nvPr>
            <p:ph sz="half" idx="4"/>
          </p:nvPr>
        </p:nvSpPr>
        <p:spPr/>
        <p:txBody>
          <a:bodyPr/>
          <a:lstStyle/>
          <a:p>
            <a:r>
              <a:t>1. 拓扑优化算法是求解拓扑优化问题的数学优化算法。</a:t>
            </a:r>
          </a:p>
          <a:p>
            <a:r>
              <a:t>2. 拓扑优化算法有多种，例如SIMP法、BESO法和LEVEL SET法等。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功能结构拓扑优化数值方法</a:t>
            </a:r>
          </a:p>
        </p:txBody>
      </p:sp>
      <p:sp>
        <p:nvSpPr>
          <p:cNvPr id="3" name="Subtitle 2"/>
          <p:cNvSpPr>
            <a:spLocks noGrp="1"/>
          </p:cNvSpPr>
          <p:nvPr>
            <p:ph type="subTitle" idx="1"/>
          </p:nvPr>
        </p:nvSpPr>
        <p:spPr/>
        <p:txBody>
          <a:bodyPr/>
          <a:lstStyle/>
          <a:p>
            <a:r>
              <a:t>功能结构的拓扑优化与设计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功能结构拓扑优化数值方法</a:t>
            </a:r>
          </a:p>
        </p:txBody>
      </p:sp>
      <p:sp>
        <p:nvSpPr>
          <p:cNvPr id="3" name="Text Placeholder 2"/>
          <p:cNvSpPr>
            <a:spLocks noGrp="1"/>
          </p:cNvSpPr>
          <p:nvPr>
            <p:ph type="body" idx="1"/>
          </p:nvPr>
        </p:nvSpPr>
        <p:spPr/>
        <p:txBody>
          <a:bodyPr/>
          <a:lstStyle/>
          <a:p>
            <a:r>
              <a:t>拓扑优化数学模型</a:t>
            </a:r>
          </a:p>
        </p:txBody>
      </p:sp>
      <p:sp>
        <p:nvSpPr>
          <p:cNvPr id="4" name="Content Placeholder 3"/>
          <p:cNvSpPr>
            <a:spLocks noGrp="1"/>
          </p:cNvSpPr>
          <p:nvPr>
            <p:ph sz="half" idx="2"/>
          </p:nvPr>
        </p:nvSpPr>
        <p:spPr/>
        <p:txBody>
          <a:bodyPr/>
          <a:lstStyle/>
          <a:p>
            <a:r>
              <a:t>1. 基于力学平衡方程和平衡约束条件，构建拓扑优化的数学模型。</a:t>
            </a:r>
          </a:p>
          <a:p>
            <a:r>
              <a:t>2. 模型运用数学语言将结构拓扑表达为连续设计变量，使优化目标和约束条件成为设计变量的函数。</a:t>
            </a:r>
          </a:p>
          <a:p>
            <a:r>
              <a:t>3. 通过求解数学模型，得到结构的最佳拓扑布局，实现结构性能与材料用量的最优平衡。</a:t>
            </a:r>
          </a:p>
        </p:txBody>
      </p:sp>
      <p:sp>
        <p:nvSpPr>
          <p:cNvPr id="5" name="Text Placeholder 4"/>
          <p:cNvSpPr>
            <a:spLocks noGrp="1"/>
          </p:cNvSpPr>
          <p:nvPr>
            <p:ph type="body" idx="3"/>
          </p:nvPr>
        </p:nvSpPr>
        <p:spPr/>
        <p:txBody>
          <a:bodyPr/>
          <a:lstStyle/>
          <a:p>
            <a:r>
              <a:t>拓扑优化算法</a:t>
            </a:r>
          </a:p>
        </p:txBody>
      </p:sp>
      <p:sp>
        <p:nvSpPr>
          <p:cNvPr id="6" name="Content Placeholder 5"/>
          <p:cNvSpPr>
            <a:spLocks noGrp="1"/>
          </p:cNvSpPr>
          <p:nvPr>
            <p:ph sz="half" idx="4"/>
          </p:nvPr>
        </p:nvSpPr>
        <p:spPr/>
        <p:txBody>
          <a:bodyPr/>
          <a:lstStyle/>
          <a:p>
            <a:r>
              <a:t>1. 拓扑优化算法是求解拓扑优化数学模型的计算方法。</a:t>
            </a:r>
          </a:p>
          <a:p>
            <a:r>
              <a:t>2. 常用拓扑优化算法包括单元去除法、演化结构法和水平集法。</a:t>
            </a:r>
          </a:p>
          <a:p>
            <a:r>
              <a:t>3. 拓扑优化算法以迭代的方式进行，每一步迭代改变设计的拓扑结构，直至达到优化目标或满足约束条件。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功能结构拓扑优化数值方法</a:t>
            </a:r>
          </a:p>
        </p:txBody>
      </p:sp>
      <p:sp>
        <p:nvSpPr>
          <p:cNvPr id="3" name="Text Placeholder 2"/>
          <p:cNvSpPr>
            <a:spLocks noGrp="1"/>
          </p:cNvSpPr>
          <p:nvPr>
            <p:ph type="body" idx="1"/>
          </p:nvPr>
        </p:nvSpPr>
        <p:spPr/>
        <p:txBody>
          <a:bodyPr/>
          <a:lstStyle/>
          <a:p>
            <a:r>
              <a:t>多尺度拓扑优化</a:t>
            </a:r>
          </a:p>
        </p:txBody>
      </p:sp>
      <p:sp>
        <p:nvSpPr>
          <p:cNvPr id="4" name="Content Placeholder 3"/>
          <p:cNvSpPr>
            <a:spLocks noGrp="1"/>
          </p:cNvSpPr>
          <p:nvPr>
            <p:ph sz="half" idx="2"/>
          </p:nvPr>
        </p:nvSpPr>
        <p:spPr/>
        <p:txBody>
          <a:bodyPr/>
          <a:lstStyle/>
          <a:p>
            <a:r>
              <a:t>1. 多尺度拓扑优化将结构分成多个尺度的层次，在不同尺度上进行拓扑优化。</a:t>
            </a:r>
          </a:p>
          <a:p>
            <a:r>
              <a:t>2. 多尺度拓扑优化可以有效解决结构的局部与全局优化问题，实现结构的整体最优性能。</a:t>
            </a:r>
          </a:p>
          <a:p>
            <a:r>
              <a:t>3. 多尺度拓扑优化方法包括嵌套拓扑优化法和多重尺度优化法。</a:t>
            </a:r>
          </a:p>
        </p:txBody>
      </p:sp>
      <p:sp>
        <p:nvSpPr>
          <p:cNvPr id="5" name="Text Placeholder 4"/>
          <p:cNvSpPr>
            <a:spLocks noGrp="1"/>
          </p:cNvSpPr>
          <p:nvPr>
            <p:ph type="body" idx="3"/>
          </p:nvPr>
        </p:nvSpPr>
        <p:spPr/>
        <p:txBody>
          <a:bodyPr/>
          <a:lstStyle/>
          <a:p>
            <a:r>
              <a:t>拓扑优化多学科优化</a:t>
            </a:r>
          </a:p>
        </p:txBody>
      </p:sp>
      <p:sp>
        <p:nvSpPr>
          <p:cNvPr id="6" name="Content Placeholder 5"/>
          <p:cNvSpPr>
            <a:spLocks noGrp="1"/>
          </p:cNvSpPr>
          <p:nvPr>
            <p:ph sz="half" idx="4"/>
          </p:nvPr>
        </p:nvSpPr>
        <p:spPr/>
        <p:txBody>
          <a:bodyPr/>
          <a:lstStyle/>
          <a:p>
            <a:r>
              <a:t>1. 拓扑优化多学科优化将拓扑优化与其他学科的优化问题耦合在一起，实现结构性能和多学科性能的协同优化。</a:t>
            </a:r>
          </a:p>
          <a:p>
            <a:r>
              <a:t>2. 拓扑优化多学科优化方法包括多目标拓扑优化法和多学科拓扑优化法。</a:t>
            </a:r>
          </a:p>
          <a:p>
            <a:r>
              <a:t>3. 拓扑优化多学科优化可以实现结构的综合最优性能，满足多种学科的要求。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功能结构拓扑优化数值方法</a:t>
            </a:r>
          </a:p>
        </p:txBody>
      </p:sp>
      <p:sp>
        <p:nvSpPr>
          <p:cNvPr id="3" name="Text Placeholder 2"/>
          <p:cNvSpPr>
            <a:spLocks noGrp="1"/>
          </p:cNvSpPr>
          <p:nvPr>
            <p:ph type="body" idx="1"/>
          </p:nvPr>
        </p:nvSpPr>
        <p:spPr/>
        <p:txBody>
          <a:bodyPr/>
          <a:lstStyle/>
          <a:p>
            <a:r>
              <a:t>拓扑优化软件</a:t>
            </a:r>
          </a:p>
        </p:txBody>
      </p:sp>
      <p:sp>
        <p:nvSpPr>
          <p:cNvPr id="4" name="Content Placeholder 3"/>
          <p:cNvSpPr>
            <a:spLocks noGrp="1"/>
          </p:cNvSpPr>
          <p:nvPr>
            <p:ph sz="half" idx="2"/>
          </p:nvPr>
        </p:nvSpPr>
        <p:spPr/>
        <p:txBody>
          <a:bodyPr/>
          <a:lstStyle/>
          <a:p>
            <a:r>
              <a:t>1. 拓扑优化软件是实现拓扑优化设计和分析的计算机软件。</a:t>
            </a:r>
          </a:p>
          <a:p>
            <a:r>
              <a:t>2. 拓扑优化软件通常包含拓扑优化建模、优化求解、结果分析和可视化等功能。</a:t>
            </a:r>
          </a:p>
          <a:p>
            <a:r>
              <a:t>3. 常用拓扑优化软件包括OptiStruct、ANSYS、Nastran和ABAQUS。</a:t>
            </a:r>
          </a:p>
        </p:txBody>
      </p:sp>
      <p:sp>
        <p:nvSpPr>
          <p:cNvPr id="5" name="Text Placeholder 4"/>
          <p:cNvSpPr>
            <a:spLocks noGrp="1"/>
          </p:cNvSpPr>
          <p:nvPr>
            <p:ph type="body" idx="3"/>
          </p:nvPr>
        </p:nvSpPr>
        <p:spPr/>
        <p:txBody>
          <a:bodyPr/>
          <a:lstStyle/>
          <a:p>
            <a:r>
              <a:t>拓扑优化应用</a:t>
            </a:r>
          </a:p>
        </p:txBody>
      </p:sp>
      <p:sp>
        <p:nvSpPr>
          <p:cNvPr id="6" name="Content Placeholder 5"/>
          <p:cNvSpPr>
            <a:spLocks noGrp="1"/>
          </p:cNvSpPr>
          <p:nvPr>
            <p:ph sz="half" idx="4"/>
          </p:nvPr>
        </p:nvSpPr>
        <p:spPr/>
        <p:txBody>
          <a:bodyPr/>
          <a:lstStyle/>
          <a:p>
            <a:r>
              <a:t>1. 拓扑优化已广泛应用于航空、航天、汽车、船舶、生物医学等领域。</a:t>
            </a:r>
          </a:p>
          <a:p>
            <a:r>
              <a:t>2. 拓扑优化可用于设计轻量化结构、高性能传热结构、减振结构和多功能结构。</a:t>
            </a:r>
          </a:p>
          <a:p>
            <a:r>
              <a:t>3. 拓扑优化技术有效提高了结构的性能和减轻了结构的重量，具有广阔的应用前景。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功能结构拓扑优化的工程应用</a:t>
            </a:r>
          </a:p>
        </p:txBody>
      </p:sp>
      <p:sp>
        <p:nvSpPr>
          <p:cNvPr id="3" name="Subtitle 2"/>
          <p:cNvSpPr>
            <a:spLocks noGrp="1"/>
          </p:cNvSpPr>
          <p:nvPr>
            <p:ph type="subTitle" idx="1"/>
          </p:nvPr>
        </p:nvSpPr>
        <p:spPr/>
        <p:txBody>
          <a:bodyPr/>
          <a:lstStyle/>
          <a:p>
            <a:r>
              <a:t>功能结构的拓扑优化与设计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功能结构拓扑优化的工程应用</a:t>
            </a:r>
          </a:p>
        </p:txBody>
      </p:sp>
      <p:sp>
        <p:nvSpPr>
          <p:cNvPr id="3" name="Text Placeholder 2"/>
          <p:cNvSpPr>
            <a:spLocks noGrp="1"/>
          </p:cNvSpPr>
          <p:nvPr>
            <p:ph type="body" idx="1"/>
          </p:nvPr>
        </p:nvSpPr>
        <p:spPr/>
        <p:txBody>
          <a:bodyPr/>
          <a:lstStyle/>
          <a:p>
            <a:r>
              <a:t>功能结构拓扑优化在航空航天工程中的应用</a:t>
            </a:r>
          </a:p>
        </p:txBody>
      </p:sp>
      <p:sp>
        <p:nvSpPr>
          <p:cNvPr id="4" name="Content Placeholder 3"/>
          <p:cNvSpPr>
            <a:spLocks noGrp="1"/>
          </p:cNvSpPr>
          <p:nvPr>
            <p:ph sz="half" idx="2"/>
          </p:nvPr>
        </p:nvSpPr>
        <p:spPr/>
        <p:txBody>
          <a:bodyPr/>
          <a:lstStyle/>
          <a:p>
            <a:r>
              <a:t>1. 航空航天结构重量轻、强度高、刚度大，功能结构拓扑优化可有效减轻结构重量，提高结构强度和刚度。</a:t>
            </a:r>
          </a:p>
          <a:p>
            <a:r>
              <a:t>2. 功能结构拓扑优化可实现航空航天结构的仿生设计，使结构具有更好的气动性能和结构性能。</a:t>
            </a:r>
          </a:p>
          <a:p>
            <a:r>
              <a:t>3. 功能结构拓扑优化可用于航空航天结构的损伤检测和故障诊断，提高航空航天结构的安全性。</a:t>
            </a:r>
          </a:p>
        </p:txBody>
      </p:sp>
      <p:sp>
        <p:nvSpPr>
          <p:cNvPr id="5" name="Text Placeholder 4"/>
          <p:cNvSpPr>
            <a:spLocks noGrp="1"/>
          </p:cNvSpPr>
          <p:nvPr>
            <p:ph type="body" idx="3"/>
          </p:nvPr>
        </p:nvSpPr>
        <p:spPr/>
        <p:txBody>
          <a:bodyPr/>
          <a:lstStyle/>
          <a:p>
            <a:r>
              <a:t>功能结构拓扑优化在汽车工程中的应用</a:t>
            </a:r>
          </a:p>
        </p:txBody>
      </p:sp>
      <p:sp>
        <p:nvSpPr>
          <p:cNvPr id="6" name="Content Placeholder 5"/>
          <p:cNvSpPr>
            <a:spLocks noGrp="1"/>
          </p:cNvSpPr>
          <p:nvPr>
            <p:ph sz="half" idx="4"/>
          </p:nvPr>
        </p:nvSpPr>
        <p:spPr/>
        <p:txBody>
          <a:bodyPr/>
          <a:lstStyle/>
          <a:p>
            <a:r>
              <a:t>1. 汽车结构轻量化是汽车工程的重要发展方向，功能结构拓扑优化可有效减轻汽车结构重量，降低汽车能耗。</a:t>
            </a:r>
          </a:p>
          <a:p>
            <a:r>
              <a:t>2. 功能结构拓扑优化可提高汽车结构的强度和刚度，提高汽车的安全性。</a:t>
            </a:r>
          </a:p>
          <a:p>
            <a:r>
              <a:t>3. 功能结构拓扑优化可用于汽车结构的NVH优化，降低汽车的噪声和振动。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功能结构拓扑优化的工程应用</a:t>
            </a:r>
          </a:p>
        </p:txBody>
      </p:sp>
      <p:sp>
        <p:nvSpPr>
          <p:cNvPr id="3" name="Text Placeholder 2"/>
          <p:cNvSpPr>
            <a:spLocks noGrp="1"/>
          </p:cNvSpPr>
          <p:nvPr>
            <p:ph type="body" idx="1"/>
          </p:nvPr>
        </p:nvSpPr>
        <p:spPr/>
        <p:txBody>
          <a:bodyPr/>
          <a:lstStyle/>
          <a:p>
            <a:r>
              <a:t>功能结构拓扑优化在土木工程中的应用</a:t>
            </a:r>
          </a:p>
        </p:txBody>
      </p:sp>
      <p:sp>
        <p:nvSpPr>
          <p:cNvPr id="4" name="Content Placeholder 3"/>
          <p:cNvSpPr>
            <a:spLocks noGrp="1"/>
          </p:cNvSpPr>
          <p:nvPr>
            <p:ph sz="half" idx="2"/>
          </p:nvPr>
        </p:nvSpPr>
        <p:spPr/>
        <p:txBody>
          <a:bodyPr/>
          <a:lstStyle/>
          <a:p>
            <a:r>
              <a:t>1. 土木工程结构尺寸大、重量大，功能结构拓扑优化可有效减轻结构重量，降低结构造价。</a:t>
            </a:r>
          </a:p>
          <a:p>
            <a:r>
              <a:t>2. 功能结构拓扑优化可提高土木工程结构的承载能力和抗震性能，提高结构安全性。</a:t>
            </a:r>
          </a:p>
          <a:p>
            <a:r>
              <a:t>3. 功能结构拓扑优化可用于土木工程结构的耐久性优化，延长结构使用寿命。</a:t>
            </a:r>
          </a:p>
        </p:txBody>
      </p:sp>
      <p:sp>
        <p:nvSpPr>
          <p:cNvPr id="5" name="Text Placeholder 4"/>
          <p:cNvSpPr>
            <a:spLocks noGrp="1"/>
          </p:cNvSpPr>
          <p:nvPr>
            <p:ph type="body" idx="3"/>
          </p:nvPr>
        </p:nvSpPr>
        <p:spPr/>
        <p:txBody>
          <a:bodyPr/>
          <a:lstStyle/>
          <a:p>
            <a:r>
              <a:t>功能结构拓扑优化在生物工程中的应用</a:t>
            </a:r>
          </a:p>
        </p:txBody>
      </p:sp>
      <p:sp>
        <p:nvSpPr>
          <p:cNvPr id="6" name="Content Placeholder 5"/>
          <p:cNvSpPr>
            <a:spLocks noGrp="1"/>
          </p:cNvSpPr>
          <p:nvPr>
            <p:ph sz="half" idx="4"/>
          </p:nvPr>
        </p:nvSpPr>
        <p:spPr/>
        <p:txBody>
          <a:bodyPr/>
          <a:lstStyle/>
          <a:p>
            <a:r>
              <a:t>1. 生物结构具有复杂性和多样性，功能结构拓扑优化可用于仿生结构设计，开发出具有优异性能的生物材料和生物结构。</a:t>
            </a:r>
          </a:p>
          <a:p>
            <a:r>
              <a:t>2. 功能结构拓扑优化可用于生物组织工程，设计出具有特定功能的组织工程支架。</a:t>
            </a:r>
          </a:p>
          <a:p>
            <a:r>
              <a:t>3. 功能结构拓扑优化可用于生物医学器械设计，开发出具有更好生物相容性和功能性的医疗器械。</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https://d.book118.com/566035135000010050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功能结构拓扑优化概述</vt:lpstr>
      <vt:lpstr> 功能结构拓扑优化概述</vt:lpstr>
      <vt:lpstr> 功能结构拓扑优化概述</vt:lpstr>
      <vt:lpstr> 功能结构拓扑优化概述</vt:lpstr>
      <vt:lpstr> 功能结构拓扑优化数学模型</vt:lpstr>
      <vt:lpstr> 功能结构拓扑优化数学模型</vt:lpstr>
      <vt:lpstr> 功能结构拓扑优化数学模型</vt:lpstr>
      <vt:lpstr> 功能结构拓扑优化数学模型</vt:lpstr>
      <vt:lpstr> 功能结构拓扑优化数值方法</vt:lpstr>
      <vt:lpstr> 功能结构拓扑优化数值方法</vt:lpstr>
      <vt:lpstr> 功能结构拓扑优化数值方法</vt:lpstr>
      <vt:lpstr> 功能结构拓扑优化数值方法</vt:lpstr>
      <vt:lpstr> 功能结构拓扑优化的工程应用</vt:lpstr>
      <vt:lpstr> 功能结构拓扑优化的工程应用</vt:lpstr>
      <vt:lpstr> 功能结构拓扑优化的工程应用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2024-09-15T00:29:21.176</cp:lastPrinted>
  <dcterms:created xsi:type="dcterms:W3CDTF">2024-09-14T16:29:21Z</dcterms:created>
  <dcterms:modified xsi:type="dcterms:W3CDTF">2024-09-14T16:29:23Z</dcterms:modified>
</cp:coreProperties>
</file>