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NQJNQ+MS-UIGothic"/>
      <p:regular r:id="rId15"/>
    </p:embeddedFont>
    <p:embeddedFont>
      <p:font typeface="MRMGOK+QWLJNJ+MicrosoftYaHei"/>
      <p:regular r:id="rId16"/>
    </p:embeddedFont>
    <p:embeddedFont>
      <p:font typeface="FBKGNS+LESMAN+ArialMT"/>
      <p:regular r:id="rId17"/>
    </p:embeddedFont>
    <p:embeddedFont>
      <p:font typeface="HTVLEA+HVMKEN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4451-B25B-4DCE-AF4A-69BA86C04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190ED-BA75-4E43-9A8B-8251AD8F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8CE4D-0B7A-49AE-81F5-BCBFACCFC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42662-1141-44F9-9F0B-062334DA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52B7E-4DFB-40BA-81B8-4F589EED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05E16-187C-4ECC-9311-C49815B0E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144E6-B412-44F0-A697-A3E10E18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37619-BB95-4F0D-888A-DA5CC42B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CEA14-4F71-44B5-BACD-C0040AA0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2EE0A-76EA-4200-931B-603EF6393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834BF-36B3-43F8-B3B3-B745ACD3C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0021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PNQJNQ+MS-UIGothic"/>
                <a:cs typeface="PNQJNQ+MS-UIGothic"/>
              </a:rPr>
              <a:t>三十种重大疾病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简</a:t>
            </a:r>
            <a:r>
              <a:rPr sz="5150">
                <a:solidFill>
                  <a:srgbClr val="27DFF4"/>
                </a:solidFill>
                <a:latin typeface="PNQJNQ+MS-UIGothic"/>
                <a:cs typeface="PNQJNQ+MS-UIGothic"/>
              </a:rPr>
              <a:t>介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27DFF4"/>
                </a:solidFill>
                <a:latin typeface="PNQJNQ+MS-UIGothic"/>
                <a:cs typeface="PNQJNQ+MS-UIGothic"/>
              </a:rPr>
              <a:t>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PNQJNQ+MS-UIGothic"/>
                <a:cs typeface="PNQJN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MRMGOK+QWLJNJ+MicrosoftYaHei"/>
                <a:cs typeface="MRMGOK+QWLJNJ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24919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BKGNS+LESMAN+ArialMT"/>
                <a:cs typeface="FBKGNS+LESMA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NQJNQ+MS-UIGothic"/>
                <a:cs typeface="PNQJNQ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6FF"/>
                </a:solidFill>
                <a:latin typeface="PNQJNQ+MS-UIGothic"/>
                <a:cs typeface="PNQJNQ+MS-UIGothic"/>
              </a:rPr>
              <a:t>重大疾病概述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3738821" cy="18807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BKGNS+LESMAN+ArialMT"/>
                <a:cs typeface="FBKGNS+LESMA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NQJNQ+MS-UIGothic"/>
                <a:cs typeface="PNQJNQ+MS-UIGothic"/>
              </a:rPr>
              <a:t>重大疾病的症状与表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BKGNS+LESMAN+ArialMT"/>
                <a:cs typeface="FBKGNS+LESMA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NQJNQ+MS-UIGothic"/>
                <a:cs typeface="PNQJNQ+MS-UIGothic"/>
              </a:rPr>
              <a:t>重大疾病的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PNQJNQ+MS-UIGothic"/>
                <a:cs typeface="PNQJNQ+MS-UIGothic"/>
              </a:rPr>
              <a:t>防与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PNQJNQ+MS-UIGothic"/>
                <a:cs typeface="PNQJNQ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BKGNS+LESMAN+ArialMT"/>
                <a:cs typeface="FBKGNS+LESMA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NQJNQ+MS-UIGothic"/>
                <a:cs typeface="PNQJNQ+MS-UIGothic"/>
              </a:rPr>
              <a:t>重大疾病的康复与治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NQJNQ+MS-UIGothic"/>
                <a:cs typeface="PNQJNQ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HTVLEA+HVMKEN+MicrosoftYaHei-Bold"/>
                <a:cs typeface="HTVLEA+HVMKE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PNQJNQ+MS-UIGothic"/>
                <a:cs typeface="PNQJNQ+MS-UIGothic"/>
              </a:rPr>
              <a:t>常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见</a:t>
            </a:r>
            <a:r>
              <a:rPr sz="3800" spc="25">
                <a:solidFill>
                  <a:srgbClr val="27DFF4"/>
                </a:solidFill>
                <a:latin typeface="PNQJNQ+MS-UIGothic"/>
                <a:cs typeface="PNQJNQ+MS-UIGothic"/>
              </a:rPr>
              <a:t>重大疾病概述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JNQ+MS-UIGothic"/>
                <a:cs typeface="PNQJNQ+MS-UIGothic"/>
              </a:rPr>
              <a:t>心血管疾病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PNQJNQ+MS-UIGothic"/>
                <a:cs typeface="PNQJN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JNQ+MS-UIGothic"/>
                <a:cs typeface="PNQJNQ+MS-UIGothic"/>
              </a:rPr>
              <a:t>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PNQJNQ+MS-UIGothic"/>
                <a:cs typeface="PNQJN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82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癌症是一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起源于上皮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瘤，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胞异常增生、浸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移等特点。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癌症是一种常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的重大疾病，其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生和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展涉及到多种因素的相互作用，如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境、生活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等。癌症的治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方法包括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手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切除、放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、化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、靶向治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等，治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需要根据患者的具体情况制定个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性化的方案。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防癌症的措施包括戒烟、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控制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酒、均衡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食、加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强锻炼</a:t>
            </a:r>
            <a:r>
              <a:rPr sz="1350">
                <a:solidFill>
                  <a:srgbClr val="005B80"/>
                </a:solidFill>
                <a:latin typeface="PNQJNQ+MS-UIGothic"/>
                <a:cs typeface="PNQJNQ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TVLEA+HVMKEN+MicrosoftYaHei-Bold"/>
                <a:cs typeface="HTVLEA+HVMKEN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JNQ+MS-UIGothic"/>
                <a:cs typeface="PNQJNQ+MS-UIGothic"/>
              </a:rPr>
              <a:t>糖尿病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PNQJNQ+MS-UIGothic"/>
                <a:cs typeface="PNQJN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JNQ+MS-UIGothic"/>
                <a:cs typeface="PNQJNQ+MS-UIGothic"/>
              </a:rPr>
              <a:t>肝炎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肝炎是一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由各种原因引起的肝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炎症性疾病，可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致肝功能异常。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PNQJNQ+MS-UIGothic"/>
                <a:cs typeface="PNQJN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肝炎的病因主要包括病毒、酒精、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物等，症状包括乏力、食欲不振、黄疸等。肝炎的治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主要包括去除病因、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保肝治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等，治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的目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是控制病情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展，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防并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症的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生。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防肝炎的措施包括避免接触肝炎病毒、戒酒、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合理用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5B80"/>
                </a:solidFill>
                <a:latin typeface="PNQJNQ+MS-UIGothic"/>
                <a:cs typeface="PNQJN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JNQ+MS-UIGothic"/>
                <a:cs typeface="PNQJNQ+MS-UIGothic"/>
              </a:rPr>
              <a:t>肺炎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肺炎是指肺部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的炎症性疾病，可由多种病原体引起，如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菌、病毒、支原体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PNQJNQ+MS-UIGothic"/>
                <a:cs typeface="PNQJNQ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肺炎的症状主要包括咳嗽、咳痰、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可出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呼吸困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。肺炎的治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主要包括抗感染治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症治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等，治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是控制病情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防并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症的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生。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防肺炎的措施包括加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PNQJNQ+MS-UIGothic"/>
                <a:cs typeface="PNQJNQ+MS-UIGothic"/>
              </a:rPr>
              <a:t>免疫力、避免接触病原体等。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HTVLEA+HVMKEN+MicrosoftYaHei-Bold"/>
                <a:cs typeface="HTVLEA+HVMKE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PNQJNQ+MS-UIGothic"/>
                <a:cs typeface="PNQJNQ+MS-UIGothic"/>
              </a:rPr>
              <a:t>重大疾病的症状与表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 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NQJNQ+MS-UIGothic"/>
                <a:cs typeface="PNQJNQ+MS-UIGothic"/>
              </a:rPr>
              <a:t>心血管疾病的症状与表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心血管疾病的症状与表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包括胸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痛、胸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、心悸、气短等，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重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可出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呼吸困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、咳血、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晕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厥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心血管疾病的常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绞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心血管疾病的症状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可能包括心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律失常、心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脏杂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音等，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些症状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可能提示心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脏结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构或功能异常。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和心肌梗死，前者表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胸骨后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榨性疼痛，后者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NQJNQ+MS-UIGothic"/>
                <a:cs typeface="PNQJNQ+MS-UIGothic"/>
              </a:rPr>
              <a:t>性胸痛。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https://d.book118.com/566040021240010051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PNQJNQ+MS-UIGothic</vt:lpstr>
      <vt:lpstr>SimSun</vt:lpstr>
      <vt:lpstr>MRMGOK+QWLJNJ+MicrosoftYaHei</vt:lpstr>
      <vt:lpstr>FBKGNS+LESMAN+ArialMT</vt:lpstr>
      <vt:lpstr>Times New Roman</vt:lpstr>
      <vt:lpstr>HTVLEA+HVMKEN+MicrosoftYaHei-Bold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2024-09-18T00:50:00.435</cp:lastPrinted>
  <dcterms:created xsi:type="dcterms:W3CDTF">2024-09-17T16:50:00Z</dcterms:created>
  <dcterms:modified xsi:type="dcterms:W3CDTF">2024-09-17T16:50:01Z</dcterms:modified>
</cp:coreProperties>
</file>