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73C997-71B6-4438-9761-B161C707C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B07277-BBF4-4F8B-93E2-5CB34E1F4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4EF808-0A55-4353-AC84-D95231F40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D500DA-E8FB-4CA4-BAB4-B5506B3AC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4F0B65-C4E8-42F8-AAFB-E74E7B1545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A94B96-3B48-4253-9A17-46209D6094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FD776A-A9C8-4A1B-83A4-0FC745D1D6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660F06-347E-4C20-AFF3-6F7FA58F9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75D7D6-1563-486D-9B25-F0CA3CE54B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3227C4-A2E7-4D17-B813-3A4F98087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0EA2F-15F8-4861-8DE5-571D778CD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04012013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环境监测中的微生物学方法</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微生物学方法在环境监测中的应用概述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微生物学方法在空气质量监测中的应用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微生物学方法在水质监测中的应用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微生物学方法在土壤质量监测中的应用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微生物学方法在环境污染物降解中的应用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微生物学方法在环境监测中的新技术与新方法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微生物学方法在环境监测中的应用概述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微生物学方法具有独特性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与传统的物理化学监测方法相比，微生物学方法具有操作简便、成本低廉、信息量大等优点。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微生物是环境中的重要组成部分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微生物广泛存在于各种环境中，对环境质量和生态系统功能有着重要影响。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微生物对环境变化敏感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微生物对环境中的污染物质和其他变化非常敏感，因此可以作为环境监测的生物指示器。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微生物学方法的重要性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微生物学方法在环境监测中的应用范围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水环境监测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通过检测水体中的微生物种类、数量和活性等指标，可以评估水体的污染程度和自净能力。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土壤环境监测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土壤中的微生物群落结构、功能和多样性等指标可以反映土壤质量和健康状况。</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大气环境监测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大气中的微生物气溶胶、致病菌和过敏原等对人类健康和环境质量有重要影响，微生物学方法可用于监测和评价大气环境。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与物理化学方法的比较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物理化学方法通常只能反映环境中某些特定污染物的含量，而微生物学方法可以更全面地反映环境的生物效应和生态系统的健康状况。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与生物监测方法的比较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与其他生物监测方法（如动植物监测）相比，微生物学方法具有更高的灵敏度和更短的响应时间，能够更早地发现环境中的变化。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与遥感技术的比较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遥感技术可以大面积、快速地获取环境信息，但无法提供微生物层面的详细信息。微生物学方法可以弥补这一不足，提供更精细的环境监测数据。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微生物学方法与其他监测方法的比较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微生物学方法在空气质量监测中的应用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933" b="2793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包括自然沉降法、撞击法、过滤法等，用于收集空气中的微生物粒子。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通过培养法、显微镜观察、生物化学方法等，对采集到的微生物样本进行检测和鉴定。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空气微生物的采样与检测方法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微生物检测方法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空气微生物采样方法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通过计数空气中微生物粒子的数量，评估空气微生物污染的程度。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微生物数量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微生物种类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292" b="14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微生物活性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458" r="16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鉴定空气中存在的微生物种类，了解空气微生物的多样性。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检测空气中微生物的代谢活性，反映其对环境的适应能力和污染潜力。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空气微生物污染的评价指标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空气微生物与疾病的关联</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探讨空气微生物与特定疾病之间的关联，为疾病预防和控制提供依据。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健康风险评估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基于空气微生物污染程度和相关研究，评估其对人群健康的潜在风险。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空气微生物对健康的影响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研究空气微生物污染对人体健康的危害，如引起呼吸道疾病、过敏等。</a:t>
            </a:r>
          </a:p>
        </p:txBody>
      </p:sp>
      <p:pic>
        <p:nvPicPr>
          <p:cNvPr id="10" name="Picture 10"/>
          <p:cNvPicPr>
            <a:picLocks noChangeAspect="1"/>
          </p:cNvPicPr>
          <p:nvPr/>
        </p:nvPicPr>
        <p:blipFill>
          <a:blip r:embed="rId2"/>
          <a:srcRect l="25000" r="2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空气微生物污染与健康关系的研究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微生物学方法在水质监测中的应用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采样方法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根据水体类型（河流、湖泊、水库等）和监测目的，选择合适的采样点、采样深度和采样时间，使用无菌采样瓶或采样器收集水样。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检测方法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常用的水体微生物检测方法包括显微镜计数法、平板计数法、滤膜法等。这些方法可以对水体中的细菌、真菌、藻类等微生物进行定性和定量分析。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水体微生物的采样与检测方法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4" r="200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包括总大肠菌群、粪大肠菌群、大肠杆菌等指示微生物，以及异养菌、自养菌等一般微生物指标。这些指标可以反映水体的污染程度和卫生状况。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微生物指标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某些微生物会产生毒素，如蓝藻毒素、黄曲霉毒素等。这些毒素的存在会对水体生态系统和人类健康造成危害，因此也是重要的评价指标。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毒素指标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水体微生物污染的评价指标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微生物群落结构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不同水体环境中的微生物群落结构具有多样性。通过研究微生物群落结构的变化，可以了解水体污染状况和生态系统的稳定性。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微生物与污染物的相互作用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微生物可以降解或转化水体中的污染物，如有机污染物、重金属等。研究微生物与污染物的相互作用机制，有助于了解水体自净能力和污染物的归趋。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微生物在生态系统中的作用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微生物在水体生态系统中发挥着重要作用，如参与物质循环、能量流动和信息传递等。研究微生物在生态系统中的作用，有助于了解水体生态系统的功能和稳定性。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水体微生物污染与生态关系的研究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https://d.book118.com/566040120133010042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2024-09-10T01:48:20.012</cp:lastPrinted>
  <dcterms:created xsi:type="dcterms:W3CDTF">2024-09-09T17:48:20Z</dcterms:created>
  <dcterms:modified xsi:type="dcterms:W3CDTF">2024-09-09T17:48:22Z</dcterms:modified>
</cp:coreProperties>
</file>