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E8D42-3A83-405E-9482-46ADE17A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9B8CB-7211-4205-BD77-83EC7056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867E4-970F-4CF7-AC29-E25467AC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175DB-738D-480D-9BC1-E8156CFC2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BACA3-C015-4672-9D3C-BDF8266E0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6BA19-6546-4775-923F-A0DB4689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E577F-578D-41E9-84C7-7E07F2B39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8C6AF-8052-42AF-B3E0-B8E689C3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76F30-E2DB-4F9E-8DA7-5EB00C61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064B5-3755-4444-8711-56816CF0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EFD7F-CF78-4AD3-94CB-6639F28B3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024301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安全工作总体情况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安全工作成效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安全工作存在的问题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未来安全工作展望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通过本次安全工作总结，回顾过去一段时间的安全工作，发现存在的问题和不足，提出改进措施，从而保障员工的生命安全和财产安全。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安全是企业稳定发展的基础，通过本次总结，可以进一步加强企业安全管理，防范各类安全事故的发生，确保企业生产经营活动的正常进行。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本次安全工作总结的时间范围为过去一年，即XXXX年XX月至XXXX年XX月。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本次总结涉及公司安全管理的各个方面，包括安全制度、安全培训、安全检查、事故处理等方面的工作。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本次总结由公司安全管理部门负责，各相关部门和人员共同参与完成。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本年度共发生各类安全事故XX起，较去年下降XX%。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事故时间分布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主要包括高处坠落、物体打击、机械伤害、触电等。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事故主要发生在生产高峰期和节假日前后，需加强这些时段的监管。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采用定期巡查、专项检查、季节性检查、节假日检查等多种方式进行隐患排查。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重点排查生产设备、电气设施、消防设施、作业环境等方面的隐患。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共发现隐患XX项，已整改XX项，整改率为XX%，未整改隐患已制定整改计划和措施。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主要针对新员工、转岗员工、复工人员以及特种作业人员等进行安全培训。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包括安全规章制度、安全操作规程、应急救援知识、事故案例分析等。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通过考试、实操等方式对培训效果进行评估，员工安全意识和技能水平得到明显提高。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安全工作成效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事故严重程度降低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事故中未出现严重人员伤亡或重大财产损失，事故处理及时有效。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事故率低于行业平均水平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公司事故率低于行业平均水平，安全表现得到业内认可。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事故数量减少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通过加强安全管理和培训，事故数量较往年有明显下降。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事故率下降情况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安全文化逐渐形成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公司内部形成“人人关注安全，人人参与安全”的良好氛围。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安全培训参与度高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员工积极参与各类安全培训，对安全规章制度和操作规程有深入了解。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安全意识在日常工作中体现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员工在工作中能够自觉遵守安全规定，及时报告潜在安全隐患。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员工安全意识提高情况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公司建立了完善的安全管理制度体系，覆盖各个业务领域和环节。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安全管理团队专业化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安全管理信息化水平提升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应急管理能力增强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公司组建专业的安全管理团队，具备丰富的安全知识和实践经验。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通过引入先进的安全管理信息系统，实现对安全工作的全面监控和数据分析，提高管理效率。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公司建立健全应急管理体系，提高应对突发事件的能力和水平。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安全管理水平提升情况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https://d.book118.com/566040243012010042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2024-09-09T06:49:10.193</cp:lastPrinted>
  <dcterms:created xsi:type="dcterms:W3CDTF">2024-09-08T22:49:10Z</dcterms:created>
  <dcterms:modified xsi:type="dcterms:W3CDTF">2024-09-08T22:49:12Z</dcterms:modified>
</cp:coreProperties>
</file>