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93DAB7-8751-4B3D-A157-BD8A0D487E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150F2A-DB45-4001-BC9C-85E819A3F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07A679-61D3-40C9-BFB1-240FAFFFC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67ABB1-6594-4480-B1C8-CE51DA885A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DBDF85-4F29-4C9C-93DD-158B00E91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F0C664-36B6-4A7A-A9B7-EF5E14F27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BAF799-1A80-4F85-9B51-F16897C93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D63799-F550-4C11-8583-EBD659C0A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9A5E4C-2371-4361-8A33-AF3072A43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96DECB-3BC9-45B7-A2D8-9F4E3901C5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A6FA59-C3D2-46F0-9D11-ABCEE3F37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4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6041002145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《培训计划制订体系》ppt课件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培训计划制订概述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培训目标设定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培训课程设计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培训实施与管理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培训计划制订体系的持续改进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培训计划制订概述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培训计划的概念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培训计划是组织或个人进行培训工作的基础和指导，有助于确保培训的有效性和系统性。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培训计划是组织或个人为了实现特定培训目标而制定的详细计划，包括培训目标、内容、方式、时间、预算等方面的安排。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通过制定明确的培训计划，可以确保培训内容和方式与组织或个人的需求相匹配，从而提高培训效果。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提高培训效果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培训计划的制定有助于合理安排培训资源，包括人力、物力和财力，避免资源的浪费和重复投入。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有效的培训计划能够帮助组织提高员工素质和技能水平，从而提升组织的整体绩效和竞争力。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提升组织绩效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培训计划的重要性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根据需求分析结果，制定详细的培训计划，包括培训内容、方式、时间、预算等方面的安排。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通过对组织或个人的需求进行深入分析，确定培训目标和内容。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计划评审与修改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对制定的培训计划进行评审和修改，确保计划的合理性和可行性。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评估与反馈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对培训计划的实施效果进行评估，并根据评估结果进行反馈和改进，不断完善和优化培训计划。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实施与监控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按照培训计划实施培训工作，并对实施过程进行监控和管理，确保计划的顺利执行。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培训计划的制订过程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包括管理人员、培训人员、员工代表等，以确保多方面的意见和需求得到充分考虑。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确定培训需求分析的参与者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收集培训需求信息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分析培训需求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确定培训内容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通过问卷调查、访谈、观察等方式，收集员工对培训的需求和建议。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对收集到的信息进行整理、分类和归纳，找出员工在技能、知识和态度等方面的不足。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根据分析结果，确定培训的主题、课程和具体内容，以满足员工的实际需求。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培训需求分析的步骤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访谈法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绩效分析法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培训需求分析的方法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通过设计问卷，向员工和管理人员收集关于培训需求的信息。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与员工和管理人员进行面对面的交流，了解他们对培训的需求和期望。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通过观察员工的工作表现，找出他们在技能和知识方面的不足。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通过对员工的绩效进行分析，找出影响绩效的原因和改进方法，从而确定培训需求。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培训课程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根据培训需求分析的结果，设计具体的培训课程，包括课程名称、教学目标、教学内容和教学方法等。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根据培训需求分析的结果，制定具体的培训计划，包括培训的主题、时间、地点、参与人员和预算等。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培训评估标准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根据培训需求分析的结果，制定具体的培训评估标准，包括评估指标、评估方法和评估周期等。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培训需求分析的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培训目标设定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9958" b="995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培训目标的分类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提高员工对特定知识领域的了解和掌握程度。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培养员工在特定任务或工作环节中所需的专业技能。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培养员工积极的工作态度和价值观，提高团队协作和沟通能力。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提升员工的工作绩效，实现个人和组织目标的共同提升。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知识型目标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技能型目标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态度型目标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绩效型目标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分析员工的培训需求，明确培训目的和方向。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根据需求分析结果，制定具体的培训目标。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目标制定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对制定的培训目标进行审核，确保其合理性和可行性。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目标审核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根据审核结果，对培训目标进行调整和完善。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目标调整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培训目标的设定步骤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具体性（Specifi…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目标要明确、具体，能够清晰地描述出期望达成的结果。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可衡量（Measura…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目标要可量化、可衡量，以便评估达成情况。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可达成（Achieva…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目标要具有挑战性，但同时也要考虑到员工的实际情况，确保其可达成性。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相关性（Relevan…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目标要与组织的整体战略和业务目标相关联，确保培训成果能够转化为实际的生产力。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时限性（Time-bo…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目标要有明确的完成时间，以便于跟踪和评估进度。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培训目标的SMART原则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培训课程设计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https://d.book118.com/566041002145010045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2024-09-14T12:13:44.449</cp:lastPrinted>
  <dcterms:created xsi:type="dcterms:W3CDTF">2024-09-14T04:13:44Z</dcterms:created>
  <dcterms:modified xsi:type="dcterms:W3CDTF">2024-09-14T04:13:46Z</dcterms:modified>
</cp:coreProperties>
</file>