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4C94-E361-49AE-A571-88AD3443E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29EE4-4AA9-4B2B-B757-9C6719B2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60533-B7F3-4742-9896-807D64FB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3828A-DA1D-479C-9266-4AA580860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AA41E-F18D-46D6-ABB5-C7A4E9820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FFF52A-C60D-4988-82BB-96C06B8A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B1630-41BD-46D2-970C-A93D28A5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FAC92-83BE-4921-A6B8-9E94B0268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CD7B3-C7BA-4B43-B5A1-8D3EAC447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12955-5E37-4672-AF07-5832795A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0276-45CB-4EE1-94A7-0A819CE73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11040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银行经典营销案例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案例一：信用卡营销活动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案例二：存款利率上调活动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案例三：理财产品推广活动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案例四：线上银行推广活动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案例五：跨界合作活动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案例一：信用卡营销活动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针对25-45岁职场中坚力量，提供高额度、特色权益的信用卡产品。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合作联盟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33" b="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推出联名卡、白金卡等不同等级的信用卡，满足不同客户需求，如旅游、购物、航空里程等。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与知名品牌、电商平台合作，提供积分兑换、优惠券等福利，增加客户粘性。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通过线上线下多渠道宣传，如银行官网、社交媒体、地铁广告等，吸引潜在客户。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在银行网点、线上平台以及合作伙伴处均可申请信用卡，简化申请流程。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提供首年免年费、生日礼物、免费保险等增值服务，提升客户满意度。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通过此次营销活动，信用卡客户数量增长了30%。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客户使用信用卡的消费额提升了25%。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消费额提升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活动期间，银行品牌知名度提高了10%。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案例二：存款利率上调活动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72" b="26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针对有一定储蓄的中老年群体，他们更注重安全性和收益性。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强调存款利率上调后，客户的储蓄收益将得到显著提升，满足客户对高回报的需求。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考虑到当前市场利率环境，以及同业竞争态势，制定具有竞争力的利率政策。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在各营业网点设置专职人员解答客户咨询，同时利用线上渠道如微信、APP等提供在线客服支持。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通过银行网点、官方网站、手机银行等多渠道发布利率调整信息，并制作宣传海报和视频进行广泛传播。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对高净值客户进行一对一的电话沟通，提供定制化的利率方案，并赠送相关礼品或积分奖励。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33" r="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活动期间，银行存款业务增长迅速，尤其是定期存款业务量增长明显。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通过此次活动，提升了银行在客户心中的品牌形象，增强了客户忠诚度。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活动推出后，客户咨询量明显增加，许多客户表示对利率上调感到满意，并表示将考虑转移资金或增加储蓄。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案例三：理财产品推广活动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https://d.book118.com/566041104025010044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2024-09-12T09:10:38.820</cp:lastPrinted>
  <dcterms:created xsi:type="dcterms:W3CDTF">2024-09-12T01:10:38Z</dcterms:created>
  <dcterms:modified xsi:type="dcterms:W3CDTF">2024-09-12T01:10:40Z</dcterms:modified>
</cp:coreProperties>
</file>