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CDGJWA+MS-UIGothic"/>
      <p:regular r:id="rId20"/>
    </p:embeddedFont>
    <p:embeddedFont>
      <p:font typeface="GTLDQP+MTFLUL+ArialMT"/>
      <p:regular r:id="rId21"/>
    </p:embeddedFont>
    <p:embeddedFont>
      <p:font typeface="VGDHLV+VTNPUS+MicrosoftYaHei"/>
      <p:regular r:id="rId22"/>
    </p:embeddedFont>
    <p:embeddedFont>
      <p:font typeface="MRDRAT+CLAHJO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C359D-E5AF-4AAE-ACC0-7560887B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9AC5A-B6B5-4140-872A-0C9ED006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31E4C-BD4E-46A6-8F5C-029CDB20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BCA31-1705-42B1-812D-2410E835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ED7F4-C72B-4C57-9CD9-EEEA6CF0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43119-EC84-4F8A-8859-3C0C8996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F2014-ADD3-48F5-8609-5B2E70D5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CCEAC-CD76-4762-9E60-DA28ADFF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0F8F0-9AF6-4EB2-9CAC-85A4E9F2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0AEA4-5337-4B60-B285-7D81F6C4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ACCD6-8FFB-421A-B7E7-CD194EF5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203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CDGJWA+MS-UIGothic"/>
                <a:cs typeface="CDGJWA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4678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LDQP+MTFLUL+ArialMT"/>
                <a:cs typeface="GTLDQP+MTFL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钻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井参数概述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58730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LDQP+MTFLUL+ArialMT"/>
                <a:cs typeface="GTLDQP+MTFL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钻进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速度控制策略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75764" y="414737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LDQP+MTFLUL+ArialMT"/>
                <a:cs typeface="GTLDQP+MTFL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循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环钻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井液性能要求及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整方法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CDGJWA+MS-UIGothic"/>
                <a:cs typeface="CDGJWA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747835"/>
            <a:ext cx="5140901" cy="19037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LDQP+MTFLUL+ArialMT"/>
                <a:cs typeface="GTLDQP+MTFL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井眼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轨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迹控制技巧与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LDQP+MTFLUL+ArialMT"/>
                <a:cs typeface="GTLDQP+MTFL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固井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程中关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参数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置与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LDQP+MTFLUL+ArialMT"/>
                <a:cs typeface="GTLDQP+MTFL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CDGJWA+MS-UIGothic"/>
                <a:cs typeface="CDGJWA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井参数定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与分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井参数定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指用来描述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井工程状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和特征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的物理量，是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井工程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和施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工的重要依据。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井参数分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按照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井工程的不同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段和用途，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井参数可分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参数、工程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参数、地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参数和随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参数等。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井参数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对钻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井工程影响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井身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8C8C8C"/>
                </a:solidFill>
                <a:latin typeface="CDGJWA+MS-UIGothic"/>
                <a:cs typeface="CDGJWA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井参数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量有着重要影响，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如井斜、井径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大率、井壁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定等。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井效率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合理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井参数，可以提高机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速，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井周期，降低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</a:p>
          <a:p>
            <a:pPr marL="2095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钻头</a:t>
            </a: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磨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井参数的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直接影响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的磨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情况和使用寿命，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而影响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常用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井参数介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DHLV+VTNPUS+MicrosoftYaHei"/>
                <a:cs typeface="VGDHLV+VTNPU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DHLV+VTNPUS+MicrosoftYaHei"/>
                <a:cs typeface="VGDHLV+VTNPU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DHLV+VTNPUS+MicrosoftYaHei"/>
                <a:cs typeface="VGDHLV+VTNPU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DHLV+VTNPUS+MicrosoftYaHei"/>
                <a:cs typeface="VGDHLV+VTNPU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钻压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转</a:t>
            </a:r>
            <a:r>
              <a:rPr sz="1550">
                <a:solidFill>
                  <a:srgbClr val="8C8C8C"/>
                </a:solidFill>
                <a:latin typeface="CDGJWA+MS-UIGothic"/>
                <a:cs typeface="CDGJWA+MS-UIGothic"/>
              </a:rPr>
              <a:t>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排量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泥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浆</a:t>
            </a: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性能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在井底所受的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力，是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影响机械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速的重要因素之一。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在井底的旋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速度，也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是影响机械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速的重要因素之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一。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指泥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浆泵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内排出的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体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，是影响泥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和</a:t>
            </a:r>
          </a:p>
          <a:p>
            <a:pPr marL="2571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携岩效果的重要参数。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595512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包括泥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密度、粘度、切力等，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携岩效果、井壁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定和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滑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减阻等方面有重要影响。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钻头结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构及工作原理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钻头结</a:t>
            </a:r>
            <a:r>
              <a:rPr sz="1550">
                <a:solidFill>
                  <a:srgbClr val="8C8C8C"/>
                </a:solidFill>
                <a:latin typeface="CDGJWA+MS-UIGothic"/>
                <a:cs typeface="CDGJWA+MS-UIGothic"/>
              </a:rPr>
              <a:t> 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主要由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体、切削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齿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喷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嘴等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成。切削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齿负责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破碎岩石，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喷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嘴用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喷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井液以冷却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和携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岩屑。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DGJWA+MS-UIGothic"/>
                <a:cs typeface="CDGJWA+MS-UIGothic"/>
              </a:rPr>
              <a:t>工作原理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钻压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作用下吃入地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，切削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破碎岩石，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井液通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过喷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嘴将岩屑携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至地面，形成井眼。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不同地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层钻头选择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RDRAT+CLAHJO+MicrosoftYaHei-Bold"/>
                <a:cs typeface="MRDRAT+CLAHJ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RDRAT+CLAHJO+MicrosoftYaHei-Bold"/>
                <a:cs typeface="MRDRAT+CLAHJ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RDRAT+CLAHJO+MicrosoftYaHei-Bold"/>
                <a:cs typeface="MRDRAT+CLAHJ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软</a:t>
            </a:r>
            <a:r>
              <a:rPr sz="2000" spc="25">
                <a:solidFill>
                  <a:srgbClr val="8C8C8C"/>
                </a:solidFill>
                <a:latin typeface="CDGJWA+MS-UIGothic"/>
                <a:cs typeface="CDGJWA+MS-UIGothic"/>
              </a:rPr>
              <a:t>地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CDGJWA+MS-UIGothic"/>
                <a:cs typeface="CDGJWA+MS-UIGothic"/>
              </a:rPr>
              <a:t>硬地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CDGJWA+MS-UIGothic"/>
                <a:cs typeface="CDGJWA+MS-UIGothic"/>
              </a:rPr>
              <a:t>研磨性地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齿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、大切削角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提高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钻进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速度，防止泥包。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用高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度、抗冲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击钻头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提高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寿命，降低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成本。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用耐磨性好的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，降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低切削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齿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速度，延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使用寿命。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钻头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性能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价及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化建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钻头</a:t>
            </a:r>
            <a:r>
              <a:rPr sz="2000" spc="15">
                <a:solidFill>
                  <a:srgbClr val="8C8C8C"/>
                </a:solidFill>
                <a:latin typeface="CDGJWA+MS-UIGothic"/>
                <a:cs typeface="CDGJWA+MS-UIGothic"/>
              </a:rPr>
              <a:t>性能</a:t>
            </a: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8C8C8C"/>
                </a:solidFill>
                <a:latin typeface="CDGJWA+MS-UIGothic"/>
                <a:cs typeface="CDGJWA+MS-UIGothic"/>
              </a:rPr>
              <a:t>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过钻头进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尺、机械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等指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标评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性能。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2000" spc="15">
                <a:solidFill>
                  <a:srgbClr val="8C8C8C"/>
                </a:solidFill>
                <a:latin typeface="CDGJWA+MS-UIGothic"/>
                <a:cs typeface="CDGJWA+MS-UIGothic"/>
              </a:rPr>
              <a:t>化建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27771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不同地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层选择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合适的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型和切削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齿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形状；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水力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构，提高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井液携岩能力；加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强钻头维护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和修复，降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井成本。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影响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钻进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速度因素分析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岩石物理性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井液性能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包括岩石硬度、研磨性、可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性等，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对钻进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速度有直接影响。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井液的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滑性、冷却性、携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岩能力等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对钻进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速度有重要影响。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钻头类</a:t>
            </a: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型与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8C8C8C"/>
                </a:solidFill>
                <a:latin typeface="CDGJWA+MS-UIGothic"/>
                <a:cs typeface="CDGJWA+MS-UIGothic"/>
              </a:rPr>
              <a:t>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CDGJWA+MS-UIGothic"/>
                <a:cs typeface="CDGJWA+MS-UIGothic"/>
              </a:rPr>
              <a:t>操作参数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3070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型、切削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构、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材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等都会影响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钻进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钻压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排量等操作参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数的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也会影响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钻进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提高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钻进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速度方法探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选择</a:t>
            </a:r>
            <a:r>
              <a:rPr sz="2300" spc="23">
                <a:solidFill>
                  <a:srgbClr val="8C8C8C"/>
                </a:solidFill>
                <a:latin typeface="CDGJWA+MS-UIGothic"/>
                <a:cs typeface="CDGJWA+MS-UIGothic"/>
              </a:rPr>
              <a:t>合适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钻头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33484" y="16400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化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钻</a:t>
            </a: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井液性能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不同地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层选择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合适的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钻头类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型和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构，</a:t>
            </a:r>
          </a:p>
          <a:p>
            <a:pPr marL="2476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提高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钻进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进钻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井液的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滑性、冷却性和携岩能力，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降低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钻进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阻力。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整操作参数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8C8C8C"/>
                </a:solidFill>
                <a:latin typeface="CDGJWA+MS-UIGothic"/>
                <a:cs typeface="CDGJWA+MS-UIGothic"/>
              </a:rPr>
              <a:t>化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钻头维护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根据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实时钻进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情况和地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层变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化，及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钻</a:t>
            </a:r>
          </a:p>
          <a:p>
            <a:pPr marL="1143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速和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排量等操作参数。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2343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定期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维护钻头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，保持其良好工作状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CDGJWA+MS-UIGothic"/>
                <a:cs typeface="CDGJWA+MS-UIGothic"/>
              </a:rPr>
              <a:t>使用寿命。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4768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例分析：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化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钻进</a:t>
            </a:r>
            <a:r>
              <a:rPr sz="3000">
                <a:solidFill>
                  <a:srgbClr val="8C8C8C"/>
                </a:solidFill>
                <a:latin typeface="CDGJWA+MS-UIGothic"/>
                <a:cs typeface="CDGJWA+MS-UIGothic"/>
              </a:rPr>
              <a:t>速度策略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193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某油田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钻进过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程中，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硬地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层钻进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速度慢的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用新型</a:t>
            </a:r>
            <a:r>
              <a:rPr sz="1350">
                <a:solidFill>
                  <a:srgbClr val="F7F7F7"/>
                </a:solidFill>
                <a:latin typeface="VGDHLV+VTNPUS+MicrosoftYaHei"/>
                <a:cs typeface="VGDHLV+VTNPUS+MicrosoftYaHei"/>
              </a:rPr>
              <a:t>PDC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钻头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井液配方，提高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排量和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钻进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速度明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7F7F7"/>
                </a:solidFill>
                <a:latin typeface="CDGJWA+MS-UIGothic"/>
                <a:cs typeface="CDGJWA+MS-UIGothic"/>
              </a:rPr>
              <a:t>提高。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313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在另一油田，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针对软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易泥包的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，采用低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钻压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、高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速的参数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合，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并加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强钻头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清洗，有效解决了泥包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，提高了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钻进</a:t>
            </a:r>
            <a:r>
              <a:rPr sz="1350">
                <a:solidFill>
                  <a:srgbClr val="FFFFFF"/>
                </a:solidFill>
                <a:latin typeface="CDGJWA+MS-UIGothic"/>
                <a:cs typeface="CDGJWA+MS-UIGothic"/>
              </a:rPr>
              <a:t>速度。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https://d.book118.com/566042032140010040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CDGJWA+MS-UIGothic</vt:lpstr>
      <vt:lpstr>SimSun</vt:lpstr>
      <vt:lpstr>GTLDQP+MTFLUL+ArialMT</vt:lpstr>
      <vt:lpstr>Times New Roman</vt:lpstr>
      <vt:lpstr>VGDHLV+VTNPUS+MicrosoftYaHei</vt:lpstr>
      <vt:lpstr>MRDRAT+CLAHJO+MicrosoftYaHei-Bold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2024-09-07T02:35:53.534</cp:lastPrinted>
  <dcterms:created xsi:type="dcterms:W3CDTF">2024-09-06T18:35:53Z</dcterms:created>
  <dcterms:modified xsi:type="dcterms:W3CDTF">2024-09-06T18:35:54Z</dcterms:modified>
</cp:coreProperties>
</file>