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066B5-C3D1-4E12-B1AB-E53CF6AA7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23556-72B5-41C9-BC2D-42ED040FB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36DB4-FC05-4450-8604-B2E0B939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8E855-2C40-4867-8D61-171CE3D5E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EC6EA-A64F-4837-A49E-86EBDB9E9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BFABBB-11A2-49EC-A346-31BAB2698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BBA4F3-35D6-4876-8091-2615B1938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E09A1-0C1C-4476-8E0B-1944C13F0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D67D6-1341-440D-AC32-513D2C54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26869-05EB-44B8-A0D1-C8AAF8FC3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AAE1B-7A78-49BD-84DF-CA68D536A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42104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洋空间资源课件\n## 1.海洋空间资源的基本概念与分类\n### 1.1海洋空间资源的定义与内涵\n### 1.2海洋空间资源的类型与特点\n### 1.3海洋空间资源的研究意义与价值\n## 2.海洋空间资源的开发利用现状\n### 2.1海洋空间资源开发的现状分析\n### 2.2海洋空间资源开发的优势与潜力\n### 2.3海洋空间资源开发的挑战与问题\n## 3.海洋空间资源的管理与保护\n### 3.1海洋空间资源管理的法律法规与政策\n### 3.2海洋空间资源保护的重要性与措施\n### 3.3海洋空间资源管理的国际合作与交流\n## 4.海洋空间资源的发展趋势与前景\n### 4.1海洋空间资源开发的未来趋势\n### 4.2海洋空间资源的发展前景与挑战\n### 4.3海洋空间资源的可持续发展策略与建议\n## 5.海洋空间资源在海洋经济中的贡献与作用\n### 5.1海洋空间资源对海洋经济增长的影响\n### 5.2海洋空间资源在海洋产业结构中的地位与作用\n### 5.3海洋空间资源对海洋可持续发展的支持与保障\n## 6.海洋空间资源的合理利用与优化配置\n### 6.1海洋空间资源的合理利用原则与方法\n### 6.2海洋空间资源的优化配置策略与措施\n### 6.3海洋空间资源利用效益的评价与提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海洋空间资源课件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海洋空间资源的基本概念与分类</a:t>
            </a:r>
            <a:endParaRPr/>
          </a:p>
        </p:txBody>
      </p:sp>
      <p:sp>
        <p:nvSpPr>
          <p:cNvPr id="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海洋空间资源是指海洋及其附属物所构成的立体空间资源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海洋：包括领海、专属经济区、公海等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附属物：如岛屿、礁石、海岸线等</a:t>
                </a:r>
                <a:endParaRPr/>
              </a:p>
            </p:txBody>
          </p:sp>
        </p:grpSp>
        <p:grpSp>
          <p:nvGrpSpPr>
            <p:cNvPr id="10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海洋空间资源的内涵包括海域空间、海洋水体和海洋生物等多种资源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海域空间：指海洋表面的立体空间，包括空中、水面和水下空间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海洋水体：指海洋中的水资源，包括海水、盐分、矿物质等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海洋生物：指海洋中的生物资源，包括鱼类、贝类、藻类等</a:t>
                </a:r>
                <a:endParaRPr/>
              </a:p>
            </p:txBody>
          </p:sp>
        </p:grpSp>
        <p:grpSp>
          <p:nvGrpSpPr>
            <p:cNvPr id="10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海洋空间资源具有多样性、稀缺性和可再生性等特点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多样性：包括海域空间、海洋水体、海洋生物等多种资源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稀缺性：海洋空间资源有限，且开发利用难度较大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可再生性：部分海洋空间资源具有可再生性，如海洋生物资源</a:t>
                </a:r>
                <a:endParaRPr/>
              </a:p>
            </p:txBody>
          </p:sp>
        </p:grpSp>
      </p:grp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海洋空间资源的定义与内涵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海洋空间资源的类型主要包括海域空间资源、海洋水体资源和海洋生物资源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海域空间资源：包括海上航行、空中飞行、海底探测等空间资源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海洋水体资源：包括海水、盐分、矿物质等水资源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海洋生物资源：包括鱼类、贝类、藻类等生物资源</a:t>
                </a:r>
                <a:endParaRPr/>
              </a:p>
            </p:txBody>
          </p:sp>
        </p:grpSp>
        <p:grpSp>
          <p:nvGrpSpPr>
            <p:cNvPr id="1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海洋空间资源的特点包括多样性、地域性和可变性等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多样性：不同类型的海洋空间资源具有不同的特点和价值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地域性：海洋空间资源的分布受到地理位置、地形地貌等因素的影响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可变性：海洋空间资源受到自然环境、人类活动等因素的影响，会发生数量和品质的变化</a:t>
                </a:r>
                <a:endParaRPr/>
              </a:p>
            </p:txBody>
          </p:sp>
        </p:grpSp>
      </p:grp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海洋空间资源的类型与特点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海洋空间资源的研究对于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揭示海洋奥秘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保护海洋生态环境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促进海洋经济发展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揭示海洋奥秘：海洋空间资源的研究有助于深入了解海洋的形成、演变和开发利用规律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保护海洋生态环境：海洋空间资源的研究有助于评估海洋资源的生态价值，为海洋生态保护提供科学依据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促进海洋经济发展：海洋空间资源的研究有助于合理开发利用海洋资源，推动海洋产业结构的优化升级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经济价值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生态价值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科学价值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等多重价值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经济价值：海洋空间资源可以为人类提供丰富的物质资源，促进海洋经济的发展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生态价值：海洋空间资源对于维护海洋生态平衡、保护生物多样性具有重要意义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科学价值：海洋空间资源的研究有助于推动海洋科学的发展，提高人类对海洋的认识水平</a:t>
            </a:r>
            <a:endParaRPr/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海洋空间资源的研究意义与价值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海洋空间资源的开发利用现状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海洋空间资源开发取得了一定的成果，但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开发利用程度较低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资源利用效率不高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环境污染问题严重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等问题依然存在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开发利用程度较低：部分海洋空间资源尚未得到有效开发利用，如深海资源、极地资源等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资源利用效率不高：海洋空间资源的开发利用过程中，资源浪费现象较为严重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环境污染问题严重：海洋空间资源的开发利用过程中，对海洋生态环境造成了一定的破坏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海洋空间资源开发的现状受到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技术水平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政策法规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国际合作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等多方面因素的影响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技术水平：海洋空间资源开发的难度较大，需要较高的技术水平的支持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政策法规：海洋空间资源的开发利用需要完善的法律法规和政策体系进行规范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国际合作：海洋空间资源的开发利用涉及多个国家，需要加强国际合作与交流</a:t>
            </a:r>
            <a:endParaRPr/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海洋空间资源开发的现状分析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海洋空间资源开发具有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资源丰富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空间广阔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科技支撑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等优势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资源丰富：海洋空间资源种类繁多，具有较高的开发价值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空间广阔：海洋空间资源分布广泛，具有较大的开发潜力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科技支撑：随着科学技术的发展，海洋空间资源的开发利用技术不断提高，为资源开发提供了有力支持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海洋空间资源开发具有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发展潜力巨大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市场前景广阔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经济效益显著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等潜力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发展潜力巨大：海洋空间资源尚未得到有效开发利用，具有较大的发展潜力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市场前景广阔：随着海洋经济的发展，海洋空间资源的市场需求不断增加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经济效益显著：海洋空间资源的开发利用可以为人类带来显著的经济效益</a:t>
            </a:r>
            <a:endParaRPr/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海洋空间资源开发的优势与潜力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海洋空间资源开发面临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技术难题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生态环境压力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国际竞争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等挑战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技术难题：海洋空间资源开发的难度较大，需要克服一系列技术难题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生态环境压力：海洋空间资源的开发利用可能对海洋生态环境造成破坏，需要采取措施减轻生态环境压力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国际竞争：海洋空间资源的开发利用涉及多个国家，需要面对国际竞争的压力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海洋空间资源开发需要解决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政策法规不完善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开发利用不合理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国际合作不足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政策法规不完善：海洋空间资源的开发利用需要完善的法律法规和政策体系进行规范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开发利用不合理：海洋空间资源的开发利用过程中，资源浪费现象较为严重，需要优化资源配置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国际合作不足：海洋空间资源的开发利用涉及多个国家，需要加强国际合作与交流</a:t>
            </a:r>
            <a:endParaRPr/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海洋空间资源开发的挑战与问题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海洋空间资源的管理与保护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海洋空间资源管理需要完善的法律法规和政策体系进行规范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法律法规：制定和完善海洋空间资源管理的法律法规，明确资源开发利用的权利和义务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政策体系：制定和实施海洋空间资源管理的政策措施，引导资源合理利用和保护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海洋空间资源管理需要加强执法监管和国际合作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执法监管：加强对海洋空间资源开发利用的执法监管，确保资源开发利用的合法性和可持续性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国际合作：加强与其他国家在海洋空间资源管理方面的合作与交流，共同应对资源开发和保护的挑战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海洋空间资源管理的法律法规与政策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海洋空间资源保护对于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维护海洋生态平衡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保护生物多样性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促进可持续发展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维护海洋生态平衡：海洋空间资源保护有助于维护海洋生态系统的稳定，防止生态环境恶化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保护生物多样性：海洋空间资源保护有助于保护海洋生物资源，维护生物多样性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促进可持续发展：海洋空间资源保护有助于实现海洋资源的可持续利用，促进海洋经济可持续发展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海洋空间资源保护需要采取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生态修复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资源管理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国际合作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生态修复：对受到破坏的海洋生态系统进行修复，恢复海洋生态环境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资源管理：制定和实施海洋空间资源保护的管理措施，合理利用和保护资源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国际合作：加强与其他国家在海洋空间资源保护方面的合作与交流，共同应对资源保护和可持续发展的挑战</a:t>
            </a:r>
            <a:endParaRPr/>
          </a:p>
        </p:txBody>
      </p: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海洋空间资源保护的重要性与措施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海洋空间资源管理需要加强国际合作和交流，共同应对资源开发和保护的挑战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国际合作：加强与其他国家在海洋空间资源管理方面的合作，共同制定和实施资源管理和保护的政策措施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交流：加强与其他国家在海洋空间资源研究、技术开发和应用方面的交流，提高资源管理和保护的水平</a:t>
                </a:r>
                <a:endParaRPr/>
              </a:p>
            </p:txBody>
          </p:sp>
        </p:grpSp>
        <p:grpSp>
          <p:nvGrpSpPr>
            <p:cNvPr id="3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海洋空间资源管理需要参与国际规则制定，维护国家的海洋权益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参与国际规则制定：积极参与国际海洋规则的制定，维护国家在海洋空间资源开发利用方面的权益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维护海洋权益：通过国际合作与交流，维护国家的海洋权益，保障海洋空间资源的合理利用和保护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海洋空间资源管理的国际合作与交流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https://d.book118.com/566042104003010052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海洋空间资源课件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2024-09-18T02:29:54.598</cp:lastPrinted>
  <dcterms:created xsi:type="dcterms:W3CDTF">2024-09-17T18:29:54Z</dcterms:created>
  <dcterms:modified xsi:type="dcterms:W3CDTF">2024-09-17T18:29:56Z</dcterms:modified>
</cp:coreProperties>
</file>