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56618-FA0D-41D8-A304-09F89D74C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E1540-2CA8-41F7-B4CD-5E0D0553B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DA8C1-56AB-48B0-B91E-648404785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C5C99-C54D-4F11-8C70-15B243F4B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D718C2-EE4D-4375-8E9F-819C35DDA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12D725-561E-4201-822C-60182951A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44F1F5-5D12-4040-A6CA-81CF573F3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2B39C-048C-4C56-9477-204A6D823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3D629-EA65-4C59-916B-5BEB41B6B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FAFC7-C7A2-420A-8165-B6A77482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94D11-BF8B-4F10-BE38-62900A968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21" r:id="rId2"/>
    <p:sldLayoutId id="2147486222" r:id="rId3"/>
    <p:sldLayoutId id="2147486223" r:id="rId4"/>
    <p:sldLayoutId id="2147486224" r:id="rId5"/>
    <p:sldLayoutId id="2147486225" r:id="rId6"/>
    <p:sldLayoutId id="2147486226" r:id="rId7"/>
    <p:sldLayoutId id="2147486227" r:id="rId8"/>
    <p:sldLayoutId id="2147486228" r:id="rId9"/>
    <p:sldLayoutId id="2147486229" r:id="rId10"/>
    <p:sldLayoutId id="214748623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22" Type="http://schemas.openxmlformats.org/officeDocument/2006/relationships/tags" Target="../tags/tag257.xml" /><Relationship Id="rId23" Type="http://schemas.openxmlformats.org/officeDocument/2006/relationships/tags" Target="../tags/tag258.xml" /><Relationship Id="rId24" Type="http://schemas.openxmlformats.org/officeDocument/2006/relationships/tags" Target="../tags/tag259.xml" /><Relationship Id="rId25" Type="http://schemas.openxmlformats.org/officeDocument/2006/relationships/tags" Target="../tags/tag260.xml" /><Relationship Id="rId26" Type="http://schemas.openxmlformats.org/officeDocument/2006/relationships/tags" Target="../tags/tag261.xml" /><Relationship Id="rId27" Type="http://schemas.openxmlformats.org/officeDocument/2006/relationships/tags" Target="../tags/tag262.xml" /><Relationship Id="rId28" Type="http://schemas.openxmlformats.org/officeDocument/2006/relationships/tags" Target="../tags/tag263.xml" /><Relationship Id="rId29" Type="http://schemas.openxmlformats.org/officeDocument/2006/relationships/tags" Target="../tags/tag264.xml" /><Relationship Id="rId3" Type="http://schemas.openxmlformats.org/officeDocument/2006/relationships/tags" Target="../tags/tag238.xml" /><Relationship Id="rId30" Type="http://schemas.openxmlformats.org/officeDocument/2006/relationships/tags" Target="../tags/tag265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15" Type="http://schemas.openxmlformats.org/officeDocument/2006/relationships/tags" Target="../tags/tag279.xml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4223212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绿色书香班特色班级建设方案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班级建设目标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班级建设内容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实施步骤与措施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预期成果与影响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资源需求与保障措施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班级建设目标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培养绿色环保意识</a:t>
            </a:r>
            <a:endParaRPr lang="zh-CN" altLang="en-US"/>
          </a:p>
        </p:txBody>
      </p:sp>
      <p:sp>
        <p:nvSpPr>
          <p:cNvPr id="10489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班级成员树立绿色生活理念，关注环保问题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定期开展环保主题活动，提高班级成员环保意识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鼓励班级成员参与环保志愿活动，为社会贡献力量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班级成员自觉遵守环保法律法规，树立良好环保形象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营造书香文化氛围</a:t>
            </a:r>
            <a:endParaRPr lang="zh-CN" altLang="en-US"/>
          </a:p>
        </p:txBody>
      </p:sp>
      <p:sp>
        <p:nvSpPr>
          <p:cNvPr id="104900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班级读书会：组织班级读书会，共同探讨阅读心得和体会。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1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定期阅读计划：制定阅读计划，引导学生养成良好的阅读习惯。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阅读分享活动：鼓励学生积极参与阅读分享，提高阅读兴趣和表达能力。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班级图书角建设：提供丰富多样的图书资源，满足学生阅读需求。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提高学生综合素质</a:t>
            </a:r>
            <a:endParaRPr lang="zh-CN" altLang="en-US"/>
          </a:p>
        </p:txBody>
      </p:sp>
      <p:sp>
        <p:nvSpPr>
          <p:cNvPr id="104906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培养学生的学习能力，提高学习成绩。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提高学生的社会实践能力，增强学生的综合素质。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注重学生的心理健康，帮助学生建立积极向上的心态。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加强体育锻炼，增强学生体质。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促进班级团结协作</a:t>
            </a:r>
            <a:endParaRPr lang="zh-CN" altLang="en-US"/>
          </a:p>
        </p:txBody>
      </p:sp>
      <p:sp>
        <p:nvSpPr>
          <p:cNvPr id="104915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建立有效的沟通机制，及时解决矛盾和问题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鼓励班级成员积极参与集体事务，提高团队协作能力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组织多样化的团队建设活动，增进相互了解和信任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建立班级共同目标，激发集体荣誉感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班级建设内容</a:t>
            </a:r>
            <a:endParaRPr lang="zh-CN" altLang="en-US"/>
          </a:p>
        </p:txBody>
      </p:sp>
      <p:sp>
        <p:nvSpPr>
          <p:cNvPr id="104922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环保主题活动</a:t>
            </a:r>
            <a:endParaRPr lang="zh-CN" altLang="en-US"/>
          </a:p>
        </p:txBody>
      </p:sp>
      <p:sp>
        <p:nvSpPr>
          <p:cNvPr id="1049266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垃圾分类：组织学生参与垃圾分类活动，提高环保意识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74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80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绿色出行：鼓励学生步行、骑行或乘坐公共交通工具上学，减少碳排放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节能环保：推广节能灯具、节水器具等环保产品，减少能源消耗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90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96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植树造林：组织学生参与植树造林活动，增加绿色植被覆盖率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阅读推广计划</a:t>
            </a:r>
            <a:endParaRPr lang="zh-CN" altLang="en-US"/>
          </a:p>
        </p:txBody>
      </p:sp>
      <p:sp>
        <p:nvSpPr>
          <p:cNvPr id="1049338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44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设立班级图书馆，提供各类图书资源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6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8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54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定期开展阅读分享会，鼓励学生分享阅读心得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6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58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64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制定阅读计划，引导学生养成良好阅读习惯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6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68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74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组织阅读活动，如读书沙龙、阅读竞赛等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6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班级文化展示</a:t>
            </a:r>
            <a:endParaRPr lang="zh-CN" altLang="en-US"/>
          </a:p>
        </p:txBody>
      </p:sp>
      <p:sp>
        <p:nvSpPr>
          <p:cNvPr id="104941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班级口号：提炼班级精神，激励学生奋发向上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班级布置：营造温馨、舒适的学习环境，提升学生学习积极性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班歌创作：培养学生音乐素养，增强集体荣誉感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班徽设计：体现班级特色，增强班级凝聚力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志愿服务活动</a:t>
            </a:r>
            <a:endParaRPr lang="zh-CN" altLang="en-US"/>
          </a:p>
        </p:txBody>
      </p:sp>
      <p:sp>
        <p:nvSpPr>
          <p:cNvPr id="10495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与当地公益组织合作，开展多样化的志愿服务活动，拓宽学生视野。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定期组织学生参与社区志愿服务，如环保宣传、敬老院探访等。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鼓励学生自主发起志愿服务项目，培养社会责任感和团队协作精神。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将志愿服务纳入班级考核体系，激励学生积极参与志愿服务活动。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实施步骤与措施</a:t>
            </a:r>
            <a:endParaRPr lang="zh-CN" altLang="en-US"/>
          </a:p>
        </p:txBody>
      </p:sp>
      <p:sp>
        <p:nvSpPr>
          <p:cNvPr id="104957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制定详细计划</a:t>
            </a:r>
            <a:endParaRPr lang="zh-CN" altLang="en-US"/>
          </a:p>
        </p:txBody>
      </p:sp>
      <p:sp>
        <p:nvSpPr>
          <p:cNvPr id="104962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确定班级建设目标：明确绿色书香班的特色和建设方向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62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制定实施方案：根据目标制定具体的实施计划，包括时间安排、人员分工等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63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落实措施：根据实施方案，逐一落实各项措施，确保计划的有效执行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63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监督与评估：对实施过程进行监督，定期评估效果，及时调整计划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https://d.book118.com/566042232121010040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8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Office Theme</vt:lpstr>
      <vt:lpstr>绿色书香班特色班级建设方案</vt:lpstr>
      <vt:lpstr>目录</vt:lpstr>
      <vt:lpstr>班级建设目标</vt:lpstr>
      <vt:lpstr>培养绿色环保意识</vt:lpstr>
      <vt:lpstr>营造书香文化氛围</vt:lpstr>
      <vt:lpstr>提高学生综合素质</vt:lpstr>
      <vt:lpstr>促进班级团结协作</vt:lpstr>
      <vt:lpstr>班级建设内容</vt:lpstr>
      <vt:lpstr>环保主题活动</vt:lpstr>
      <vt:lpstr>阅读推广计划</vt:lpstr>
      <vt:lpstr>班级文化展示</vt:lpstr>
      <vt:lpstr>志愿服务活动</vt:lpstr>
      <vt:lpstr>实施步骤与措施</vt:lpstr>
      <vt:lpstr>制定详细计划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2024-09-06T22:36:03.486</cp:lastPrinted>
  <dcterms:created xsi:type="dcterms:W3CDTF">2024-09-06T14:36:03Z</dcterms:created>
  <dcterms:modified xsi:type="dcterms:W3CDTF">2024-09-06T14:36:05Z</dcterms:modified>
</cp:coreProperties>
</file>