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96B30-37F7-4932-9EF6-E977250F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CB4E4-7F4D-4A44-A519-AC2F09FF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5DBFC-7E09-4444-93EE-4CEF4658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EA18-8D48-4B50-88EB-9225C62A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600FF-96BE-4AA7-8B49-3F065963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E27C0-9650-4D18-B2F1-98DD93E1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29DE1-B6F8-46B8-9E7F-0DB7C983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2036C-3BFA-4FA7-A142-59FE27B2D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AA456-65EA-4C17-B7F4-B3A7584E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DEEFB-8DD3-40A1-84E7-7782F3E04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34F13-7DC1-4709-AC94-1ABD859DD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4223321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《轴承磨工知识讲义》ppt课件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轴承磨削加工技术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轴承检测与质量评估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轴承磨工的安全与环保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轴承磨工概述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轴承磨工的定义与职责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轴承磨工是指专门从事轴承加工和制造的技工，主要负责轴承的研磨、装配和检测等工作。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轴承磨工需要熟练掌握轴承制造工艺，能够独立完成轴承的研磨、装配和检测，并保证产品质量。同时，还需要了解机械制造相关知识，能够与其他技工协作完成相关任务。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熟练掌握轴承制造工艺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了解机械制造相关知识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具备一定的设备操作和维护能力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良好的团队协作能力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轴承磨工的技能要求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轴承磨工需要具备丰富的轴承制造经验，能够熟练掌握轴承的研磨、装配和检测等工艺流程。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轴承磨工需要了解机械制造相关知识，如金属材料、热处理、机械加工等，以便更好地完成工作。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轴承磨工需要能够熟练操作和维护相关设备，如研磨机、装配机等，确保设备正常运行。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轴承磨工需要与其他技工协作完成相关任务，因此需要具备良好的团队协作能力，能够与其他技工有效沟通。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轴承磨工的工作环境通常比较整洁、宽敞，需要具备适当的通风和照明设施，以确保工作安全和舒适。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轴承磨工需要使用的设备包括研磨机、装配机、检测仪等，这些设备需要定期维护和保养，以确保其正常运行。同时，轴承磨工还需要了解设备的操作和维护知识，以便更好地使用和维护相关设备。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54" r="240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轴承磨工的工作环境与设备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由内圈、外圈、滚动体和保持架组成，具有高精度、高转速的特点。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滚动轴承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分为液体润滑轴承和边界润滑轴承，适用于重载、低速和高温等工况。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滑动轴承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轴承的分类与结构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铜合金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具有高强度、耐磨性和耐腐蚀性，广泛用于制造轴承套圈和滚动体。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具有良好的导热性和耐磨性，适用于高速轻载的工况。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具有低摩擦系数和良好的耐磨性，常用于微型轴承和特殊工况。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轴承的材料与性能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根据工况选择合适的轴承类型：如转速、载荷、环境温度等。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根据精度要求选择合适的轴承尺寸和精度等级。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考虑轴承的寿命和可靠性，选择合适的材料和热处理工艺。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考虑轴承的安装和维护方便性，选择合适的结构和尺寸。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轴承的选用原则与标准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轴承磨削加工技术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轴承磨削的基本概念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磨削原理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磨削运动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轴承磨削的基本原理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磨削是通过高速旋转的砂轮与工件表面的接触，利用磨粒的切削、刻划和挤压作用，去除工件表面的材料，从而实现工件的精度和光洁度要求。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在轴承磨削中，砂轮和工件之间存在相对运动，包括砂轮的旋转运动、工件的旋转运动、砂轮轴的直线进给运动以及工件的轴向进给运动等。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轴承磨削是一种精密加工方法，通过磨削来减小轴承内外圈和滚动体的尺寸、形状和表面粗糙度，使其达到规定的精度和性能要求。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粗磨加工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工件安装与调整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前道工序检查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精磨加工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后道工序检查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轴承磨削的工艺流程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通过粗磨去除轴承表面的凸起部分，减小尺寸和形状误差，为后续精磨加工打下基础。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将轴承安装到磨床工作台上，并进行必要的调整，确保轴承的位置和姿态符合要求。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在轴承磨削前，需要对轴承进行前道工序的检查，包括轴承的尺寸、几何形状、内外圈滚道和滚动体的表面质量等。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在粗磨的基础上，通过精磨进一步减小尺寸和形状误差，提高表面光洁度，满足精度要求。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精磨加工完成后，需要对轴承进行后道工序的检查，包括尺寸、几何形状、表面质量等。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砂轮的选择与修整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切削液的使用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磨削参数的优化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轴承磨削的质量控制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合理的磨削参数是保证轴承磨削质量的重要条件，包括砂轮转速、工件转速、进给速度等。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切削液在磨削过程中起到冷却、润滑和清洗的作用，可以有效降低磨削温度、减少表面粗糙度并提高工件精度。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选择合适的砂轮对于轴承磨削至关重要，同时砂轮的修整也是影响磨削质量和效率的关键因素。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通过采用先进的检测设备和方法，对轴承的尺寸、几何形状、表面质量等进行全面检测和控制，确保产品质量符合要求。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https://d.book118.com/566042233212010033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2024-09-02T13:19:05.961</cp:lastPrinted>
  <dcterms:created xsi:type="dcterms:W3CDTF">2024-09-02T05:19:05Z</dcterms:created>
  <dcterms:modified xsi:type="dcterms:W3CDTF">2024-09-02T05:19:07Z</dcterms:modified>
</cp:coreProperties>
</file>