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9A5F7-D414-4CE3-B844-959EAEE4D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3700A-8D87-491B-9BE2-164DE712B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20BEA-4883-45E7-B39E-91CF5B6A8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D6B64-0098-4712-970D-9CEBECA1D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C61AA6-C2FE-406B-B264-5F82D7E59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0D294-D5E5-43A3-A554-E3110FB78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564C0-47C1-49F4-9E2A-1F374B35D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3D133-F9F2-4E77-B74B-C6449C05E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B1A10-2ADF-43D6-AA9E-D0AF1205D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66393-FFD1-4399-B700-F5DA9E234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FFE49-E382-4BEF-B6C6-4B556101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4401105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业培训学校项目建议书\n## 1.项目背景与市场需求分析\n### 1.1当前职业培训学校市场现状\n### 1.2行业发展趋势及市场需求预测\n### 1.3竞争格局及优势分析\n## 2.项目目标与定位\n### 2.1项目目标与愿景\n### 2.2目标客户群体定位\n### 2.3项目特色与差异化竞争策略\n## 3.课程设置与教学方法\n### 3.1课程设置与教材选择\n### 3.2教学方法与创新实践\n### 3.3教学管理与质量控制\n## 4.师资力量与培训体系建设\n### 4.1师资力量建设与发展规划\n### 4.2培训体系建设与完善\n### 4.3教师激励机制与绩效评估\n## 5.项目实施与运营管理\n### 5.1项目实施计划与进度安排\n### 5.2校区选址与硬件设施建设\n### 5.3运营管理团队与组织结构\n## 6.营销策略与招生推广\n### 6.1品牌定位与市场推广策略\n### 6.2线上线下招生渠道与手段\n### 6.3客户关系管理与维护\n## 7.财务预测与投资回报分析\n### 7.1项目投资预算与控制\n### 7.2收入预测与成本分析\n### 7.3投资回报分析与风险评估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职业培训学校项目建议书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项目背景与市场需求分析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市场规模与增长趋势</a:t>
                </a:r>
                <a:endParaRPr/>
              </a:p>
            </p:txBody>
          </p:sp>
          <p:sp>
            <p:nvSpPr>
              <p:cNvPr id="2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当前职业培训学校市场规模持续扩大，年复合增长率保持稳定增长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职业技能培训市场需求旺盛，尤其是互联网、人工智能等新兴领域</a:t>
                </a:r>
                <a:endParaRPr/>
              </a:p>
            </p:txBody>
          </p:sp>
        </p:grpSp>
        <p:grpSp>
          <p:nvGrpSpPr>
            <p:cNvPr id="26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学校数量与竞争格局</a:t>
                </a:r>
                <a:endParaRPr/>
              </a:p>
            </p:txBody>
          </p:sp>
          <p:sp>
            <p:nvSpPr>
              <p:cNvPr id="2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职业培训学校数量逐年增加，竞争日趋激烈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学校之间差异化竞争，特色课程和教学质量成为关键</a:t>
                </a:r>
                <a:endParaRPr/>
              </a:p>
            </p:txBody>
          </p:sp>
        </p:grpSp>
        <p:grpSp>
          <p:nvGrpSpPr>
            <p:cNvPr id="26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政策支持与监管环境</a:t>
                </a:r>
                <a:endParaRPr/>
              </a:p>
            </p:txBody>
          </p:sp>
          <p:sp>
            <p:nvSpPr>
              <p:cNvPr id="27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政府对职业培训学校的支持力度加大，政策环境有利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监管力度加强，对学校的教学质量、师资力量等方面要求提高</a:t>
                </a:r>
                <a:endParaRPr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当前职业培训学校市场现状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行业发展趋势及市场需求预测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行业发展趋势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互联网、人工智能等新兴领域将持续驱动职业培训市场发展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职业教育将呈现个性化、差异化、终身化的发展趋势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市场需求预测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职业技能培训市场需求将持续增长，尤其是新兴领域的技能培训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对高质量职业教育的需求将不断提高，对学校的教学质量和师资力量提出更高要求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竞争格局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职业培训学校数量众多，竞争激烈，差异化竞争成为关键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学校之间在课程设置、教学质量、师资力量等方面展开竞争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优势分析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我们的项目将紧扣行业发展趋势，聚焦新兴领域的技能培训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通过打造特色课程和优质的师资力量，提升教学质量和品牌形象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通过创新教学方法和培训体系建设，满足市场个性化、差异化的需求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竞争格局及优势分析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项目目标与定位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项目目标与愿景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成为领先的职业培训学校，提供高质量的职业技能培训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为学员提供优质的就业指导和职业发展服务，提升学员就业竞争力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项目愿景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打造职业教育品牌，成为学员信赖的职业培训专家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为社会输送高质量的职业技能人才，推动行业发展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3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3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3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以18-35岁的年轻人为主要目标客户群体，满足其职业技能提升需求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同时关注中老年人群，提供适合其需求的职业技能培训课程</a:t>
                </a:r>
                <a:endParaRPr/>
              </a:p>
            </p:txBody>
          </p:sp>
          <p:sp>
            <p:nvSpPr>
              <p:cNvPr id="33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年龄层次</a:t>
                </a:r>
                <a:endParaRPr/>
              </a:p>
            </p:txBody>
          </p:sp>
        </p:grpSp>
        <p:grpSp>
          <p:nvGrpSpPr>
            <p:cNvPr id="33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行业领域</a:t>
                </a:r>
                <a:endParaRPr/>
              </a:p>
            </p:txBody>
          </p:sp>
          <p:sp>
            <p:nvSpPr>
              <p:cNvPr id="3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重点关注互联网、人工智能等新兴领域，培养相关技能人才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同时覆盖传统行业，提供多元化的职业技能培训课程</a:t>
                </a:r>
                <a:endParaRPr/>
              </a:p>
            </p:txBody>
          </p:sp>
        </p:grpSp>
        <p:grpSp>
          <p:nvGrpSpPr>
            <p:cNvPr id="33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3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受教育程度</a:t>
                </a:r>
                <a:endParaRPr/>
              </a:p>
            </p:txBody>
          </p:sp>
          <p:sp>
            <p:nvSpPr>
              <p:cNvPr id="34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面向高中及以上学历的人群，提供职业技能培训服务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适应不同受教育程度的人群，提供差异化、个性化的培训课程</a:t>
                </a:r>
                <a:endParaRPr/>
              </a:p>
            </p:txBody>
          </p:sp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目标客户群体定位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4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项目特色</a:t>
                </a:r>
                <a:endParaRPr/>
              </a:p>
            </p:txBody>
          </p:sp>
          <p:sp>
            <p:nvSpPr>
              <p:cNvPr id="3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聚焦新兴领域的技能培训，提供市场紧缺的职业技能课程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采用创新的教学方法和培训体系，提升教学质量和学员满意度</a:t>
                </a:r>
                <a:endParaRPr/>
              </a:p>
            </p:txBody>
          </p:sp>
          <p:sp>
            <p:nvSpPr>
              <p:cNvPr id="3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差异化竞争策略</a:t>
                </a:r>
                <a:endParaRPr/>
              </a:p>
            </p:txBody>
          </p:sp>
          <p:sp>
            <p:nvSpPr>
              <p:cNvPr id="3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通过打造特色课程和优质的师资力量，提升教学质量和品牌形象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紧密与行业企业合作，提供实战性强的培训和就业指导服务</a:t>
                </a:r>
                <a:endParaRPr/>
              </a:p>
            </p:txBody>
          </p:sp>
          <p:sp>
            <p:nvSpPr>
              <p:cNvPr id="3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项目特色与差异化竞争策略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课程设置与教学方法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根据市场需求和行业发展趋势，设置热门的职业技能培训课程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结合学员需求，提供个性化、差异化的课程组合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教材选择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选择市场认可度高、教学质量好的教材，确保教学质量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结合学校教学实际，自主研发教材，提升教学特色和针对性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课程设置与教材选择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教学方法与创新实践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采用理论教学与实践教学相结合的教学方法，提升学员实际操作能力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利用互联网、人工智能等技术手段，进行线上线下的混合式教学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鼓励学员参与实践项目，提升学员实战经验和解决问题的能力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与行业企业合作，开展产学研结合，提升学员的就业竞争力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教学管理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建立完善的教学管理制度，确保教学活动的正常开展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加强教学过程监控，提升教学质量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建立教学质量评价体系，对教学质量进行全面评估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针对评估结果，及时调整教学策略，提升教学质量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教学管理与质量控制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师资力量与培训体系建设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师资力量建设与发展规划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师资力量建设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招聘具有丰富教学经验和行业背景的教师，提升师资力量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加强教师培训，提升教师的教学水平和专业素养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发展规划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建立教师职业发展体系，关注教师的成长和发展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鼓励教师进行教学研究和创新，提升学校教学水平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https://d.book118.com/566044011051010055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职业培训学校项目建议书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2024-09-22T18:49:43.699</cp:lastPrinted>
  <dcterms:created xsi:type="dcterms:W3CDTF">2024-09-22T10:49:43Z</dcterms:created>
  <dcterms:modified xsi:type="dcterms:W3CDTF">2024-09-22T10:49:45Z</dcterms:modified>
</cp:coreProperties>
</file>