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C4F172-EFAA-41FE-B780-C477710099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8520DA-2458-4FD7-8C62-4DBC798F4D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2D9F44-3C30-407D-9F52-D983CBC6B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B44E21-32F6-4A6F-A045-1BB224BBD2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FE39E7-E890-443D-9632-412E10BD20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76D106-2A4B-45E7-B9C0-B6305B1A6F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0E7920-B44C-461C-8C28-3407ED22E0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8716FB-9F67-46FD-A986-45C0001D26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F224B5-FF33-4EF2-B762-C9E5805164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B9DC98-DFDD-4DD2-8830-CB2C52A384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DDDC0A-81DA-43CE-94D0-BAA511BEC0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604522505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系统测试与优化技术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系统测试基本概念与重要性
 系统测试类型与方法
 测试用例设计与执行
 测试结果与缺陷管理
 性能测试与优化技术
 安全性测试与优化技术
 系统可靠性优化技术
 测试工具与自动化测试</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系统测试基本概念与重要性</a:t>
            </a:r>
          </a:p>
        </p:txBody>
      </p:sp>
      <p:sp>
        <p:nvSpPr>
          <p:cNvPr id="3" name="Subtitle 2"/>
          <p:cNvSpPr>
            <a:spLocks noGrp="1"/>
          </p:cNvSpPr>
          <p:nvPr>
            <p:ph type="subTitle" idx="1"/>
          </p:nvPr>
        </p:nvSpPr>
        <p:spPr/>
        <p:txBody>
          <a:bodyPr/>
          <a:lstStyle/>
          <a:p>
            <a:r>
              <a:t>系统测试与优化技术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系统测试基本概念与重要性</a:t>
            </a:r>
          </a:p>
        </p:txBody>
      </p:sp>
      <p:sp>
        <p:nvSpPr>
          <p:cNvPr id="3" name="Content Placeholder 2"/>
          <p:cNvSpPr>
            <a:spLocks noGrp="1"/>
          </p:cNvSpPr>
          <p:nvPr>
            <p:ph sz="half" idx="2"/>
          </p:nvPr>
        </p:nvSpPr>
        <p:spPr/>
        <p:txBody>
          <a:bodyPr/>
          <a:lstStyle/>
          <a:p>
            <a:r>
              <a:t>1.系统测试的定义：系统测试是对整个系统功能的全面评估，确保系统满足设计要求，性能稳定，并能正常运行。</a:t>
            </a:r>
          </a:p>
          <a:p>
            <a:r>
              <a:t>2.系统测试的目的：发现系统中的错误和缺陷，确保系统的质量和可靠性，提高系统的稳定性和性能。</a:t>
            </a:r>
          </a:p>
          <a:p>
            <a:r>
              <a:t>3.系统测试的种类：包括功能测试、性能测试、安全测试、兼容性测试等。</a:t>
            </a:r>
          </a:p>
          <a:p/>
        </p:txBody>
      </p:sp>
      <p:sp>
        <p:nvSpPr>
          <p:cNvPr id="4" name="Text Placeholder 3"/>
          <p:cNvSpPr>
            <a:spLocks noGrp="1"/>
          </p:cNvSpPr>
          <p:nvPr>
            <p:ph type="body" idx="3"/>
          </p:nvPr>
        </p:nvSpPr>
        <p:spPr/>
        <p:txBody>
          <a:bodyPr/>
          <a:lstStyle/>
          <a:p>
            <a:r>
              <a:t>系统测试的重要性</a:t>
            </a:r>
          </a:p>
        </p:txBody>
      </p:sp>
      <p:sp>
        <p:nvSpPr>
          <p:cNvPr id="5" name="Content Placeholder 4"/>
          <p:cNvSpPr>
            <a:spLocks noGrp="1"/>
          </p:cNvSpPr>
          <p:nvPr>
            <p:ph sz="half" idx="4"/>
          </p:nvPr>
        </p:nvSpPr>
        <p:spPr/>
        <p:txBody>
          <a:bodyPr/>
          <a:lstStyle/>
          <a:p>
            <a:r>
              <a:t>1.提高系统质量：系统测试可以发现并解决可能存在的缺陷和错误，从而提高系统的整体质量。</a:t>
            </a:r>
          </a:p>
          <a:p>
            <a:r>
              <a:t>2.增强系统可靠性：通过全面的系统测试，可以确保系统的稳定性和可靠性，减少因系统故障而对业务产生的影响。</a:t>
            </a:r>
          </a:p>
          <a:p>
            <a:r>
              <a:t>3.降低维护成本：在系统上线之前进行全面的测试，可以在一定程度上减少上线后的维护和修复成本。</a:t>
            </a:r>
          </a:p>
          <a:p>
            <a:r>
              <a:t>以上内容仅供参考，具体内容可以根据您的需求进行调整优化。</a:t>
            </a:r>
          </a:p>
        </p:txBody>
      </p:sp>
      <p:sp>
        <p:nvSpPr>
          <p:cNvPr id="6" name="Text Placeholder 5"/>
          <p:cNvSpPr>
            <a:spLocks noGrp="1"/>
          </p:cNvSpPr>
          <p:nvPr>
            <p:ph type="body" idx="1"/>
          </p:nvPr>
        </p:nvSpPr>
        <p:spPr/>
        <p:txBody>
          <a:bodyPr/>
          <a:lstStyle/>
          <a:p>
            <a:r>
              <a:t>系统测试基本概念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系统测试类型与方法</a:t>
            </a:r>
          </a:p>
        </p:txBody>
      </p:sp>
      <p:sp>
        <p:nvSpPr>
          <p:cNvPr id="3" name="Subtitle 2"/>
          <p:cNvSpPr>
            <a:spLocks noGrp="1"/>
          </p:cNvSpPr>
          <p:nvPr>
            <p:ph type="subTitle" idx="1"/>
          </p:nvPr>
        </p:nvSpPr>
        <p:spPr/>
        <p:txBody>
          <a:bodyPr/>
          <a:lstStyle/>
          <a:p>
            <a:r>
              <a:t>系统测试与优化技术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系统测试类型与方法</a:t>
            </a:r>
          </a:p>
        </p:txBody>
      </p:sp>
      <p:sp>
        <p:nvSpPr>
          <p:cNvPr id="3" name="Text Placeholder 2"/>
          <p:cNvSpPr>
            <a:spLocks noGrp="1"/>
          </p:cNvSpPr>
          <p:nvPr>
            <p:ph type="body" idx="1"/>
          </p:nvPr>
        </p:nvSpPr>
        <p:spPr/>
        <p:txBody>
          <a:bodyPr/>
          <a:lstStyle/>
          <a:p>
            <a:r>
              <a:t>单元测试</a:t>
            </a:r>
          </a:p>
        </p:txBody>
      </p:sp>
      <p:sp>
        <p:nvSpPr>
          <p:cNvPr id="4" name="Content Placeholder 3"/>
          <p:cNvSpPr>
            <a:spLocks noGrp="1"/>
          </p:cNvSpPr>
          <p:nvPr>
            <p:ph sz="half" idx="2"/>
          </p:nvPr>
        </p:nvSpPr>
        <p:spPr/>
        <p:txBody>
          <a:bodyPr/>
          <a:lstStyle/>
          <a:p>
            <a:r>
              <a:t>1.单元测试是针对软件系统中的最小可测试部分（如函数或方法）进行的测试，以确保每个独立部分能正常工作。</a:t>
            </a:r>
          </a:p>
          <a:p>
            <a:r>
              <a:t>2.单元测试能有效发现代码中的错误，提高代码质量，减少后期维护成本。</a:t>
            </a:r>
          </a:p>
          <a:p>
            <a:r>
              <a:t>3.常用的单元测试框架包括JUnit、Mockito等，测试人员需要掌握这些工具的使用方法。</a:t>
            </a:r>
          </a:p>
          <a:p/>
        </p:txBody>
      </p:sp>
      <p:sp>
        <p:nvSpPr>
          <p:cNvPr id="5" name="Text Placeholder 4"/>
          <p:cNvSpPr>
            <a:spLocks noGrp="1"/>
          </p:cNvSpPr>
          <p:nvPr>
            <p:ph type="body" idx="3"/>
          </p:nvPr>
        </p:nvSpPr>
        <p:spPr/>
        <p:txBody>
          <a:bodyPr/>
          <a:lstStyle/>
          <a:p>
            <a:r>
              <a:t>集成测试</a:t>
            </a:r>
          </a:p>
        </p:txBody>
      </p:sp>
      <p:sp>
        <p:nvSpPr>
          <p:cNvPr id="6" name="Content Placeholder 5"/>
          <p:cNvSpPr>
            <a:spLocks noGrp="1"/>
          </p:cNvSpPr>
          <p:nvPr>
            <p:ph sz="half" idx="4"/>
          </p:nvPr>
        </p:nvSpPr>
        <p:spPr/>
        <p:txBody>
          <a:bodyPr/>
          <a:lstStyle/>
          <a:p>
            <a:r>
              <a:t>1.集成测试是测试软件系统中各个部分协同工作的能力，以确保整个系统达到预期的功能和性能。</a:t>
            </a:r>
          </a:p>
          <a:p>
            <a:r>
              <a:t>2.集成测试能发现模块接口间的问题，以及模块间数据传递的问题。</a:t>
            </a:r>
          </a:p>
          <a:p>
            <a:r>
              <a:t>3.常用的集成测试方法有自顶向下、自底向上等，测试人员需要根据实际情况选择合适的方法。</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系统测试类型与方法</a:t>
            </a:r>
          </a:p>
        </p:txBody>
      </p:sp>
      <p:sp>
        <p:nvSpPr>
          <p:cNvPr id="3" name="Text Placeholder 2"/>
          <p:cNvSpPr>
            <a:spLocks noGrp="1"/>
          </p:cNvSpPr>
          <p:nvPr>
            <p:ph type="body" idx="1"/>
          </p:nvPr>
        </p:nvSpPr>
        <p:spPr/>
        <p:txBody>
          <a:bodyPr/>
          <a:lstStyle/>
          <a:p>
            <a:r>
              <a:t>功能测试</a:t>
            </a:r>
          </a:p>
        </p:txBody>
      </p:sp>
      <p:sp>
        <p:nvSpPr>
          <p:cNvPr id="4" name="Content Placeholder 3"/>
          <p:cNvSpPr>
            <a:spLocks noGrp="1"/>
          </p:cNvSpPr>
          <p:nvPr>
            <p:ph sz="half" idx="2"/>
          </p:nvPr>
        </p:nvSpPr>
        <p:spPr/>
        <p:txBody>
          <a:bodyPr/>
          <a:lstStyle/>
          <a:p>
            <a:r>
              <a:t>1.功能测试是验证软件系统是否满足需求规格说明书中规定的功能要求的测试。</a:t>
            </a:r>
          </a:p>
          <a:p>
            <a:r>
              <a:t>2.功能测试需要覆盖所有功能项，确保每个功能都能正常运行。</a:t>
            </a:r>
          </a:p>
          <a:p>
            <a:r>
              <a:t>3.测试人员需要熟悉需求规格说明书，根据其中的功能要求进行测试。</a:t>
            </a:r>
          </a:p>
          <a:p/>
        </p:txBody>
      </p:sp>
      <p:sp>
        <p:nvSpPr>
          <p:cNvPr id="5" name="Text Placeholder 4"/>
          <p:cNvSpPr>
            <a:spLocks noGrp="1"/>
          </p:cNvSpPr>
          <p:nvPr>
            <p:ph type="body" idx="3"/>
          </p:nvPr>
        </p:nvSpPr>
        <p:spPr/>
        <p:txBody>
          <a:bodyPr/>
          <a:lstStyle/>
          <a:p>
            <a:r>
              <a:t>性能测试</a:t>
            </a:r>
          </a:p>
        </p:txBody>
      </p:sp>
      <p:sp>
        <p:nvSpPr>
          <p:cNvPr id="6" name="Content Placeholder 5"/>
          <p:cNvSpPr>
            <a:spLocks noGrp="1"/>
          </p:cNvSpPr>
          <p:nvPr>
            <p:ph sz="half" idx="4"/>
          </p:nvPr>
        </p:nvSpPr>
        <p:spPr/>
        <p:txBody>
          <a:bodyPr/>
          <a:lstStyle/>
          <a:p>
            <a:r>
              <a:t>1.性能测试是测试软件系统的响应速度、负载能力、稳定性等性能指标的测试。</a:t>
            </a:r>
          </a:p>
          <a:p>
            <a:r>
              <a:t>2.性能测试能发现系统性能瓶颈，为系统优化提供依据。</a:t>
            </a:r>
          </a:p>
          <a:p>
            <a:r>
              <a:t>3.测试人员需要了解性能测试的原理和方法，掌握相关测试工具的使用。</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系统测试类型与方法</a:t>
            </a:r>
          </a:p>
        </p:txBody>
      </p:sp>
      <p:sp>
        <p:nvSpPr>
          <p:cNvPr id="3" name="Text Placeholder 2"/>
          <p:cNvSpPr>
            <a:spLocks noGrp="1"/>
          </p:cNvSpPr>
          <p:nvPr>
            <p:ph type="body" idx="1"/>
          </p:nvPr>
        </p:nvSpPr>
        <p:spPr/>
        <p:txBody>
          <a:bodyPr/>
          <a:lstStyle/>
          <a:p>
            <a:r>
              <a:t>安全测试</a:t>
            </a:r>
          </a:p>
        </p:txBody>
      </p:sp>
      <p:sp>
        <p:nvSpPr>
          <p:cNvPr id="4" name="Content Placeholder 3"/>
          <p:cNvSpPr>
            <a:spLocks noGrp="1"/>
          </p:cNvSpPr>
          <p:nvPr>
            <p:ph sz="half" idx="2"/>
          </p:nvPr>
        </p:nvSpPr>
        <p:spPr/>
        <p:txBody>
          <a:bodyPr/>
          <a:lstStyle/>
          <a:p>
            <a:r>
              <a:t>1.安全测试是测试软件系统对外部攻击的防御能力，确保系统安全的测试。</a:t>
            </a:r>
          </a:p>
          <a:p>
            <a:r>
              <a:t>2.安全测试需要发现系统的安全漏洞，提出修复建议。</a:t>
            </a:r>
          </a:p>
          <a:p>
            <a:r>
              <a:t>3.测试人员需要了解常见的安全攻击手段，掌握安全测试的方法和工具。</a:t>
            </a:r>
          </a:p>
          <a:p/>
        </p:txBody>
      </p:sp>
      <p:sp>
        <p:nvSpPr>
          <p:cNvPr id="5" name="Text Placeholder 4"/>
          <p:cNvSpPr>
            <a:spLocks noGrp="1"/>
          </p:cNvSpPr>
          <p:nvPr>
            <p:ph type="body" idx="3"/>
          </p:nvPr>
        </p:nvSpPr>
        <p:spPr/>
        <p:txBody>
          <a:bodyPr/>
          <a:lstStyle/>
          <a:p>
            <a:r>
              <a:t>回归测试</a:t>
            </a:r>
          </a:p>
        </p:txBody>
      </p:sp>
      <p:sp>
        <p:nvSpPr>
          <p:cNvPr id="6" name="Content Placeholder 5"/>
          <p:cNvSpPr>
            <a:spLocks noGrp="1"/>
          </p:cNvSpPr>
          <p:nvPr>
            <p:ph sz="half" idx="4"/>
          </p:nvPr>
        </p:nvSpPr>
        <p:spPr/>
        <p:txBody>
          <a:bodyPr/>
          <a:lstStyle/>
          <a:p>
            <a:r>
              <a:t>1.回归测试是在软件系统中修改了部分功能或代码后，对修改部分及其相关功能进行的测试。</a:t>
            </a:r>
          </a:p>
          <a:p>
            <a:r>
              <a:t>2.回归测试旨在确保修改没有引入新的错误，保证系统的稳定性和可靠性。</a:t>
            </a:r>
          </a:p>
          <a:p>
            <a:r>
              <a:t>3.测试人员需要根据修改的内容和相关功能设计测试用例，进行详细的测试。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测试用例设计与执行</a:t>
            </a:r>
          </a:p>
        </p:txBody>
      </p:sp>
      <p:sp>
        <p:nvSpPr>
          <p:cNvPr id="3" name="Subtitle 2"/>
          <p:cNvSpPr>
            <a:spLocks noGrp="1"/>
          </p:cNvSpPr>
          <p:nvPr>
            <p:ph type="subTitle" idx="1"/>
          </p:nvPr>
        </p:nvSpPr>
        <p:spPr/>
        <p:txBody>
          <a:bodyPr/>
          <a:lstStyle/>
          <a:p>
            <a:r>
              <a:t>系统测试与优化技术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测试用例设计与执行</a:t>
            </a:r>
          </a:p>
        </p:txBody>
      </p:sp>
      <p:sp>
        <p:nvSpPr>
          <p:cNvPr id="3" name="Text Placeholder 2"/>
          <p:cNvSpPr>
            <a:spLocks noGrp="1"/>
          </p:cNvSpPr>
          <p:nvPr>
            <p:ph type="body" idx="1"/>
          </p:nvPr>
        </p:nvSpPr>
        <p:spPr/>
        <p:txBody>
          <a:bodyPr/>
          <a:lstStyle/>
          <a:p>
            <a:r>
              <a:t>测试用例设计基础</a:t>
            </a:r>
          </a:p>
        </p:txBody>
      </p:sp>
      <p:sp>
        <p:nvSpPr>
          <p:cNvPr id="4" name="Content Placeholder 3"/>
          <p:cNvSpPr>
            <a:spLocks noGrp="1"/>
          </p:cNvSpPr>
          <p:nvPr>
            <p:ph sz="half" idx="2"/>
          </p:nvPr>
        </p:nvSpPr>
        <p:spPr/>
        <p:txBody>
          <a:bodyPr/>
          <a:lstStyle/>
          <a:p>
            <a:r>
              <a:t>1.确定测试目标和范围：明确测试的目的，确定需要覆盖的功能和业务场景。</a:t>
            </a:r>
          </a:p>
          <a:p>
            <a:r>
              <a:t>2.设计有效的输入数据：根据业务需求和功能要求，设计合理的输入数据，包括正常和异常情况。</a:t>
            </a:r>
          </a:p>
          <a:p>
            <a:r>
              <a:t>3.制定预期结果：根据输入数据和业务规则，确定预期的输出结果。</a:t>
            </a:r>
          </a:p>
          <a:p/>
        </p:txBody>
      </p:sp>
      <p:sp>
        <p:nvSpPr>
          <p:cNvPr id="5" name="Text Placeholder 4"/>
          <p:cNvSpPr>
            <a:spLocks noGrp="1"/>
          </p:cNvSpPr>
          <p:nvPr>
            <p:ph type="body" idx="3"/>
          </p:nvPr>
        </p:nvSpPr>
        <p:spPr/>
        <p:txBody>
          <a:bodyPr/>
          <a:lstStyle/>
          <a:p>
            <a:r>
              <a:t>测试用例设计方法</a:t>
            </a:r>
          </a:p>
        </p:txBody>
      </p:sp>
      <p:sp>
        <p:nvSpPr>
          <p:cNvPr id="6" name="Content Placeholder 5"/>
          <p:cNvSpPr>
            <a:spLocks noGrp="1"/>
          </p:cNvSpPr>
          <p:nvPr>
            <p:ph sz="half" idx="4"/>
          </p:nvPr>
        </p:nvSpPr>
        <p:spPr/>
        <p:txBody>
          <a:bodyPr/>
          <a:lstStyle/>
          <a:p>
            <a:r>
              <a:t>1.等价类划分：将输入数据划分为等价类，设计代表性测试用例，减少测试工作量。</a:t>
            </a:r>
          </a:p>
          <a:p>
            <a:r>
              <a:t>2.边界值分析：针对输入数据的边界情况，设计测试用例，提高测试覆盖率。</a:t>
            </a:r>
          </a:p>
          <a:p>
            <a:r>
              <a:t>3.因果图与判定表：分析输入条件与输出结果的因果关系，设计相应的测试用例。</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测试用例设计与执行</a:t>
            </a:r>
          </a:p>
        </p:txBody>
      </p:sp>
      <p:sp>
        <p:nvSpPr>
          <p:cNvPr id="3" name="Text Placeholder 2"/>
          <p:cNvSpPr>
            <a:spLocks noGrp="1"/>
          </p:cNvSpPr>
          <p:nvPr>
            <p:ph type="body" idx="1"/>
          </p:nvPr>
        </p:nvSpPr>
        <p:spPr/>
        <p:txBody>
          <a:bodyPr/>
          <a:lstStyle/>
          <a:p>
            <a:r>
              <a:t>测试用例执行策略</a:t>
            </a:r>
          </a:p>
        </p:txBody>
      </p:sp>
      <p:sp>
        <p:nvSpPr>
          <p:cNvPr id="4" name="Content Placeholder 3"/>
          <p:cNvSpPr>
            <a:spLocks noGrp="1"/>
          </p:cNvSpPr>
          <p:nvPr>
            <p:ph sz="half" idx="2"/>
          </p:nvPr>
        </p:nvSpPr>
        <p:spPr/>
        <p:txBody>
          <a:bodyPr/>
          <a:lstStyle/>
          <a:p>
            <a:r>
              <a:t>1.制定测试计划：根据测试目标和资源情况，制定合理的测试计划。</a:t>
            </a:r>
          </a:p>
          <a:p>
            <a:r>
              <a:t>2.执行测试用例：按照测试计划，执行测试用例，记录实际结果。</a:t>
            </a:r>
          </a:p>
          <a:p>
            <a:r>
              <a:t>3.比较与记录：将实际结果与预期结果进行比较，记录差异，分析原因。</a:t>
            </a:r>
          </a:p>
          <a:p/>
        </p:txBody>
      </p:sp>
      <p:sp>
        <p:nvSpPr>
          <p:cNvPr id="5" name="Text Placeholder 4"/>
          <p:cNvSpPr>
            <a:spLocks noGrp="1"/>
          </p:cNvSpPr>
          <p:nvPr>
            <p:ph type="body" idx="3"/>
          </p:nvPr>
        </p:nvSpPr>
        <p:spPr/>
        <p:txBody>
          <a:bodyPr/>
          <a:lstStyle/>
          <a:p>
            <a:r>
              <a:t>测试用例优化与维护</a:t>
            </a:r>
          </a:p>
        </p:txBody>
      </p:sp>
      <p:sp>
        <p:nvSpPr>
          <p:cNvPr id="6" name="Content Placeholder 5"/>
          <p:cNvSpPr>
            <a:spLocks noGrp="1"/>
          </p:cNvSpPr>
          <p:nvPr>
            <p:ph sz="half" idx="4"/>
          </p:nvPr>
        </p:nvSpPr>
        <p:spPr/>
        <p:txBody>
          <a:bodyPr/>
          <a:lstStyle/>
          <a:p>
            <a:r>
              <a:t>1.定期评审与更新：定期对测试用例进行评审和更新，确保与业务需求和功能变化保持一致。</a:t>
            </a:r>
          </a:p>
          <a:p>
            <a:r>
              <a:t>2.优化测试用例：根据测试结果和数据分析，优化测试用例，提高测试效率和覆盖率。</a:t>
            </a:r>
          </a:p>
          <a:p>
            <a:r>
              <a:t>3.维护测试环境：确保测试环境的稳定性和可靠性，保证测试用例执行的准确性。</a:t>
            </a:r>
          </a:p>
          <a:p>
            <a:r>
              <a:t>以上内容仅供参考，具体测试用例设计与执行需要根据实际情况进行调整和优化。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测试结果与缺陷管理</a:t>
            </a:r>
          </a:p>
        </p:txBody>
      </p:sp>
      <p:sp>
        <p:nvSpPr>
          <p:cNvPr id="3" name="Subtitle 2"/>
          <p:cNvSpPr>
            <a:spLocks noGrp="1"/>
          </p:cNvSpPr>
          <p:nvPr>
            <p:ph type="subTitle" idx="1"/>
          </p:nvPr>
        </p:nvSpPr>
        <p:spPr/>
        <p:txBody>
          <a:bodyPr/>
          <a:lstStyle/>
          <a:p>
            <a:r>
              <a:t>系统测试与优化技术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测试结果与缺陷管理</a:t>
            </a:r>
          </a:p>
        </p:txBody>
      </p:sp>
      <p:sp>
        <p:nvSpPr>
          <p:cNvPr id="3" name="Text Placeholder 2"/>
          <p:cNvSpPr>
            <a:spLocks noGrp="1"/>
          </p:cNvSpPr>
          <p:nvPr>
            <p:ph type="body" idx="1"/>
          </p:nvPr>
        </p:nvSpPr>
        <p:spPr/>
        <p:txBody>
          <a:bodyPr/>
          <a:lstStyle/>
          <a:p>
            <a:r>
              <a:t>测试结果记录与分析</a:t>
            </a:r>
          </a:p>
        </p:txBody>
      </p:sp>
      <p:sp>
        <p:nvSpPr>
          <p:cNvPr id="4" name="Content Placeholder 3"/>
          <p:cNvSpPr>
            <a:spLocks noGrp="1"/>
          </p:cNvSpPr>
          <p:nvPr>
            <p:ph sz="half" idx="2"/>
          </p:nvPr>
        </p:nvSpPr>
        <p:spPr/>
        <p:txBody>
          <a:bodyPr/>
          <a:lstStyle/>
          <a:p>
            <a:r>
              <a:t>1.详尽记录：对每一次测试结果进行详细记录，包括测试环境、测试数据、测试时间及执行人员等信息。</a:t>
            </a:r>
          </a:p>
          <a:p>
            <a:r>
              <a:t>2.数据分析：运用数据统计和分析工具，对测试结果进行深度挖掘，找出可能的性能瓶颈和潜在问题。</a:t>
            </a:r>
          </a:p>
          <a:p>
            <a:r>
              <a:t>3.结果可视化：通过图表、报告等形式，将测试结果直观地呈现出来，以便更容易理解和分析问题。</a:t>
            </a:r>
          </a:p>
          <a:p/>
        </p:txBody>
      </p:sp>
      <p:sp>
        <p:nvSpPr>
          <p:cNvPr id="5" name="Text Placeholder 4"/>
          <p:cNvSpPr>
            <a:spLocks noGrp="1"/>
          </p:cNvSpPr>
          <p:nvPr>
            <p:ph type="body" idx="3"/>
          </p:nvPr>
        </p:nvSpPr>
        <p:spPr/>
        <p:txBody>
          <a:bodyPr/>
          <a:lstStyle/>
          <a:p>
            <a:r>
              <a:t>缺陷分类与标识</a:t>
            </a:r>
          </a:p>
        </p:txBody>
      </p:sp>
      <p:sp>
        <p:nvSpPr>
          <p:cNvPr id="6" name="Content Placeholder 5"/>
          <p:cNvSpPr>
            <a:spLocks noGrp="1"/>
          </p:cNvSpPr>
          <p:nvPr>
            <p:ph sz="half" idx="4"/>
          </p:nvPr>
        </p:nvSpPr>
        <p:spPr/>
        <p:txBody>
          <a:bodyPr/>
          <a:lstStyle/>
          <a:p>
            <a:r>
              <a:t>1.缺陷分类：根据缺陷的性质和影响，对缺陷进行合理分类，如功能性缺陷、性能缺陷、安全缺陷等。</a:t>
            </a:r>
          </a:p>
          <a:p>
            <a:r>
              <a:t>2.标识唯一：为每个缺陷分配唯一的标识符，以便追踪和管理。</a:t>
            </a:r>
          </a:p>
          <a:p>
            <a:r>
              <a:t>3.描述清晰：对缺陷进行详细描述，包括复现步骤、现象、影响范围等信息。</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测试结果与缺陷管理</a:t>
            </a:r>
          </a:p>
        </p:txBody>
      </p:sp>
      <p:sp>
        <p:nvSpPr>
          <p:cNvPr id="3" name="Content Placeholder 2"/>
          <p:cNvSpPr>
            <a:spLocks noGrp="1"/>
          </p:cNvSpPr>
          <p:nvPr>
            <p:ph sz="half" idx="2"/>
          </p:nvPr>
        </p:nvSpPr>
        <p:spPr/>
        <p:txBody>
          <a:bodyPr/>
          <a:lstStyle/>
          <a:p>
            <a:r>
              <a:t>1.跟踪流程：制定清晰的缺陷跟踪流程，确保每个缺陷都得到及时有效的处理。</a:t>
            </a:r>
          </a:p>
          <a:p>
            <a:r>
              <a:t>2.修复确认：对修复的缺陷进行验证和确认，确保修复效果符合预期。</a:t>
            </a:r>
          </a:p>
          <a:p>
            <a:r>
              <a:t>3.记录完整：完整记录缺陷的跟踪和修复过程，以便后续分析和参考。</a:t>
            </a:r>
          </a:p>
          <a:p/>
        </p:txBody>
      </p:sp>
      <p:sp>
        <p:nvSpPr>
          <p:cNvPr id="4" name="Text Placeholder 3"/>
          <p:cNvSpPr>
            <a:spLocks noGrp="1"/>
          </p:cNvSpPr>
          <p:nvPr>
            <p:ph type="body" idx="3"/>
          </p:nvPr>
        </p:nvSpPr>
        <p:spPr/>
        <p:txBody>
          <a:bodyPr/>
          <a:lstStyle/>
          <a:p>
            <a:r>
              <a:t>缺陷预防与改进</a:t>
            </a:r>
          </a:p>
        </p:txBody>
      </p:sp>
      <p:sp>
        <p:nvSpPr>
          <p:cNvPr id="5" name="Content Placeholder 4"/>
          <p:cNvSpPr>
            <a:spLocks noGrp="1"/>
          </p:cNvSpPr>
          <p:nvPr>
            <p:ph sz="half" idx="4"/>
          </p:nvPr>
        </p:nvSpPr>
        <p:spPr/>
        <p:txBody>
          <a:bodyPr/>
          <a:lstStyle/>
          <a:p>
            <a:r>
              <a:t>1.原因分析：对产生的缺陷进行深入分析，找出根本原因，为预防类似问题提供依据。</a:t>
            </a:r>
          </a:p>
          <a:p>
            <a:r>
              <a:t>2.预防措施：根据原因分析结果，采取相应的预防措施，避免类似问题的再次发生。</a:t>
            </a:r>
          </a:p>
          <a:p>
            <a:r>
              <a:t>3.持续改进：通过对测试过程和开发过程的改进，不断提高软件质量和开发效率。</a:t>
            </a:r>
          </a:p>
          <a:p/>
        </p:txBody>
      </p:sp>
      <p:sp>
        <p:nvSpPr>
          <p:cNvPr id="6" name="Text Placeholder 5"/>
          <p:cNvSpPr>
            <a:spLocks noGrp="1"/>
          </p:cNvSpPr>
          <p:nvPr>
            <p:ph type="body" idx="1"/>
          </p:nvPr>
        </p:nvSpPr>
        <p:spPr/>
        <p:txBody>
          <a:bodyPr/>
          <a:lstStyle/>
          <a:p>
            <a:r>
              <a:t>缺陷跟踪与修复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测试结果与缺陷管理</a:t>
            </a:r>
          </a:p>
        </p:txBody>
      </p:sp>
      <p:sp>
        <p:nvSpPr>
          <p:cNvPr id="3" name="Content Placeholder 2"/>
          <p:cNvSpPr>
            <a:spLocks noGrp="1"/>
          </p:cNvSpPr>
          <p:nvPr>
            <p:ph sz="half" idx="2"/>
          </p:nvPr>
        </p:nvSpPr>
        <p:spPr/>
        <p:txBody>
          <a:bodyPr/>
          <a:lstStyle/>
          <a:p>
            <a:r>
              <a:t>1.质量标准：制定明确的质量评估标准，以便对测试结果进行客观、全面的评价。</a:t>
            </a:r>
          </a:p>
          <a:p>
            <a:r>
              <a:t>2.结果对比：将本次测试结果与历史结果进行对比，分析质量变化趋势。</a:t>
            </a:r>
          </a:p>
          <a:p>
            <a:r>
              <a:t>3.问题反馈：将质量评估结果及时反馈给相关团队和个人，以便采取相应的改进措施。</a:t>
            </a:r>
          </a:p>
          <a:p/>
        </p:txBody>
      </p:sp>
      <p:sp>
        <p:nvSpPr>
          <p:cNvPr id="4" name="Text Placeholder 3"/>
          <p:cNvSpPr>
            <a:spLocks noGrp="1"/>
          </p:cNvSpPr>
          <p:nvPr>
            <p:ph type="body" idx="3"/>
          </p:nvPr>
        </p:nvSpPr>
        <p:spPr/>
        <p:txBody>
          <a:bodyPr/>
          <a:lstStyle/>
          <a:p>
            <a:r>
              <a:t>测试团队沟通与协作</a:t>
            </a:r>
          </a:p>
        </p:txBody>
      </p:sp>
      <p:sp>
        <p:nvSpPr>
          <p:cNvPr id="5" name="Content Placeholder 4"/>
          <p:cNvSpPr>
            <a:spLocks noGrp="1"/>
          </p:cNvSpPr>
          <p:nvPr>
            <p:ph sz="half" idx="4"/>
          </p:nvPr>
        </p:nvSpPr>
        <p:spPr/>
        <p:txBody>
          <a:bodyPr/>
          <a:lstStyle/>
          <a:p>
            <a:r>
              <a:t>1.信息共享：建立有效的信息共享机制，确保测试团队内部及与其他团队之间的信息畅通。</a:t>
            </a:r>
          </a:p>
          <a:p>
            <a:r>
              <a:t>2.协同工作：鼓励团队成员之间的协同工作，共同解决测试过程中遇到的问题。</a:t>
            </a:r>
          </a:p>
          <a:p>
            <a:r>
              <a:t>3.经验分享：定期组织经验分享会议，让团队成员互相学习、借鉴经验，提高整体测试水平。</a:t>
            </a:r>
          </a:p>
        </p:txBody>
      </p:sp>
      <p:sp>
        <p:nvSpPr>
          <p:cNvPr id="6" name="Text Placeholder 5"/>
          <p:cNvSpPr>
            <a:spLocks noGrp="1"/>
          </p:cNvSpPr>
          <p:nvPr>
            <p:ph type="body" idx="1"/>
          </p:nvPr>
        </p:nvSpPr>
        <p:spPr/>
        <p:txBody>
          <a:bodyPr/>
          <a:lstStyle/>
          <a:p>
            <a:r>
              <a:t>测试结果与质量评估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性能测试与优化技术</a:t>
            </a:r>
          </a:p>
        </p:txBody>
      </p:sp>
      <p:sp>
        <p:nvSpPr>
          <p:cNvPr id="3" name="Subtitle 2"/>
          <p:cNvSpPr>
            <a:spLocks noGrp="1"/>
          </p:cNvSpPr>
          <p:nvPr>
            <p:ph type="subTitle" idx="1"/>
          </p:nvPr>
        </p:nvSpPr>
        <p:spPr/>
        <p:txBody>
          <a:bodyPr/>
          <a:lstStyle/>
          <a:p>
            <a:r>
              <a:t>系统测试与优化技术</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https://d.book118.com/566045225054010035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系统测试基本概念与重要性</vt:lpstr>
      <vt:lpstr> 系统测试基本概念与重要性</vt:lpstr>
      <vt:lpstr> 系统测试类型与方法</vt:lpstr>
      <vt:lpstr> 系统测试类型与方法</vt:lpstr>
      <vt:lpstr> 系统测试类型与方法</vt:lpstr>
      <vt:lpstr> 系统测试类型与方法</vt:lpstr>
      <vt:lpstr> 测试用例设计与执行</vt:lpstr>
      <vt:lpstr> 测试用例设计与执行</vt:lpstr>
      <vt:lpstr> 测试用例设计与执行</vt:lpstr>
      <vt:lpstr> 测试结果与缺陷管理</vt:lpstr>
      <vt:lpstr> 测试结果与缺陷管理</vt:lpstr>
      <vt:lpstr> 测试结果与缺陷管理</vt:lpstr>
      <vt:lpstr> 测试结果与缺陷管理</vt:lpstr>
      <vt:lpstr> 性能测试与优化技术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2024-09-05T01:23:52.817</cp:lastPrinted>
  <dcterms:created xsi:type="dcterms:W3CDTF">2024-09-04T17:23:52Z</dcterms:created>
  <dcterms:modified xsi:type="dcterms:W3CDTF">2024-09-04T17:23:55Z</dcterms:modified>
</cp:coreProperties>
</file>