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5CBAE-5964-4E90-9E0F-B4CA306F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6E47F-C3AD-426F-98ED-E14A985E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C7E89-AA94-478C-ACEF-A8B680814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21393-4716-4403-B880-1C50293E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B7905-392A-494A-8EFE-77ABACEA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C01CC-1AE8-4571-B740-502ADB8E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48648-863D-4A4D-8CE3-3083BBA4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08B58-53C2-4374-B482-D660E693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34A6B-EAE1-4FFC-9354-5B0318FD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9DFBA-FF21-4011-8D7D-C97D3185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BF9A1-D5CA-4DE9-BDF3-386B0494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0010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2023年内科护士半年总结计划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完成日常护理工作，包括病人病情监测、记录和报告。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参与病房日常清洁和消毒工作，确保病区环境卫生。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协助医生进行诊疗工作，包括病人病史采集、体格检查和医嘱执行。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参与护理教学和培训工作，提高自身和同事的护理技能。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在护理工作中表现出色，获得患者和同事的一致好评。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在一次突发紧急情况中，迅速采取有效措施，成功挽救患者生命。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在护理技能比赛中获得优异成绩，为科室赢得荣誉。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在护理科研方面取得一定成果，发表了数篇学术论文。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护理工作中出现差错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加强工作责任心，严格遵守操作规程，定期进行护理质量检查和评估。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护理工作压力大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通过参加心理辅导和放松训练，提高自身心理素质和应对能力。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遇到患者不配合治疗的情况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通过加强与患者的沟通，了解其顾虑和需求，提高患者对治疗的信心和依从性。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回顾和总结半年来所学的内科护理专业知识，包括疾病护理、药物管理、急救技能等方面的内容。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根据自身实际情况和职业发展需求，制定下半年的学习计划，明确学习目标和时间安排。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积极参加医院和护理学会组织的学术活动，了解最新的内科护理理念和技术，提升专业素养。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在实践中不断锤炼和提高自己的护理技能，包括基础护理、急救技能、康复指导等方面的技能。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积极学习新的护理技能，如智能化护理设备的使用、远程护理技术等，提高护理效率和质量。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参加医院和护理学会组织的技能竞赛，展示自己的技能水平，同时学习和借鉴其他优秀护士的经验。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参与技能竞赛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与其他内科护士分享自己的临床经验，共同探讨护理工作中的问题和解决方法。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积极参加科室和医院组织的交流学习活动，了解其他科室和医院的护理工作情况，拓展视野。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在交流中总结经验教训，不断完善自己的护理工作，提高护理质量。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临床经验交流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https://d.book118.com/566050010221010100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2024-09-25T02:33:03.218</cp:lastPrinted>
  <dcterms:created xsi:type="dcterms:W3CDTF">2024-09-24T18:33:03Z</dcterms:created>
  <dcterms:modified xsi:type="dcterms:W3CDTF">2024-09-24T18:33:05Z</dcterms:modified>
</cp:coreProperties>
</file>