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F60C2F-CBE5-4AE1-82EB-1F6C4E5685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54977-D910-4E19-9421-1CFF7F2FC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E66E15-88F5-4A86-956E-3794A0079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994B25-ED80-4BB7-86AB-64C906903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91C267-2D29-4B00-82D8-FA32256566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5BE762-081E-4112-BB01-810FCE7B7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9CFAC1-7709-4D5B-AFDD-64268358B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90A9AA-5DC9-4774-8297-E5721E09F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A6248E-1B5D-4AA8-AC2D-6E62C0CE8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3BB6D2-C6BF-4D61-9356-CA251C4C21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E8ECA0-E184-49BC-8724-FAD450003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6050040112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驾校安全生产培训\n## 1.驾校安全生产培训的重要性及意义\n### 1.1提高驾校学员的安全生产意识\n### 1.2降低驾校安全生产事故的发生率\n### 1.3保障驾校学员和教练员的生命财产安全\n## 2.驾校安全生产培训的基本内容\n### 2.1驾校安全生产法律法规和政策措施\n### 2.2驾校安全生产操作规程和注意事项\n### 2.3驾校安全生产事故应急预案和演练\n## 3.驾校安全生产培训的实施方法\n### 3.1制定驾校安全生产培训计划和安排\n### 3.2组织驾校学员参加安全生产培训\n### 3.3对驾校学员进行安全生产考核和管理\n## 4.驾校安全生产培训的案例分析\n### 4.1分析驾校安全生产事故的原因和教训\n### 4.2分享驾校安全生产培训的成功经验和做法\n### 4.3提出驾校安全生产培训的改进措施和建议\n## 5.驾校安全生产培训的未来展望\n### 5.1驾校安全生产培训的发展趋势和挑战\n### 5.2驾校安全生产培训的科技创新和应用\n### 5.3提高驾校安全生产培训的效果和质量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驾校安全生产培训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驾校安全生产培训的重要性及意义</a:t>
            </a:r>
            <a:endParaRPr/>
          </a:p>
        </p:txBody>
      </p:sp>
      <p:sp>
        <p:nvSpPr>
          <p:cNvPr id="13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5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176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177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178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了解安全生产的基本概念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认识到安全生产的重要性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学会安全生产的基本方法</a:t>
                </a:r>
                <a:endParaRPr/>
              </a:p>
            </p:txBody>
          </p:sp>
          <p:sp>
            <p:nvSpPr>
              <p:cNvPr id="18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增强学员对安全生产的认识</a:t>
                </a:r>
                <a:endParaRPr/>
              </a:p>
            </p:txBody>
          </p:sp>
        </p:grpSp>
        <p:grpSp>
          <p:nvGrpSpPr>
            <p:cNvPr id="181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182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遵守安全生产规章制度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注重安全生产细节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定期检查安全生产设备</a:t>
                </a:r>
                <a:endParaRPr/>
              </a:p>
            </p:txBody>
          </p:sp>
          <p:sp>
            <p:nvSpPr>
              <p:cNvPr id="183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培养学员的安全生产习惯</a:t>
                </a:r>
                <a:endParaRPr/>
              </a:p>
            </p:txBody>
          </p:sp>
          <p:sp>
            <p:nvSpPr>
              <p:cNvPr id="184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5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186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增强安全生产意识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掌握安全生产技能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提高安全生产应急能力</a:t>
                </a:r>
                <a:endParaRPr/>
              </a:p>
            </p:txBody>
          </p:sp>
          <p:sp>
            <p:nvSpPr>
              <p:cNvPr id="187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提高学员的安全生产素质</a:t>
                </a:r>
                <a:endParaRPr/>
              </a:p>
            </p:txBody>
          </p:sp>
          <p:sp>
            <p:nvSpPr>
              <p:cNvPr id="188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提高驾校学员的安全生产意识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9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9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9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减少交通事故的发生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传授学员正确的驾驶技巧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提高学员的驾驶安全意识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加强学员的驾驶技能培训</a:t>
                </a:r>
                <a:endParaRPr/>
              </a:p>
            </p:txBody>
          </p:sp>
          <p:sp>
            <p:nvSpPr>
              <p:cNvPr id="19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9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防止火灾事故的发生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培训学员消防安全知识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提高学员的火灾应急能力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配备完善的消防设施</a:t>
                </a:r>
                <a:endParaRPr/>
              </a:p>
            </p:txBody>
          </p:sp>
          <p:sp>
            <p:nvSpPr>
              <p:cNvPr id="20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0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预防其他安全生产事故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加强学员的安全教育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提高学员的安全防范意识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建立健全安全生产管理制度</a:t>
                </a:r>
                <a:endParaRPr/>
              </a:p>
            </p:txBody>
          </p:sp>
          <p:sp>
            <p:nvSpPr>
              <p:cNvPr id="20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降低驾校安全生产事故的发生率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7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08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09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1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保障学员的生命安全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提高学员的安全生产意识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传授学员安全生产技能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加强学员的安全生产管理</a:t>
                </a:r>
                <a:endParaRPr/>
              </a:p>
            </p:txBody>
          </p:sp>
          <p:sp>
            <p:nvSpPr>
              <p:cNvPr id="212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3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保障教练员的财产安全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加强教练员的安全生产培训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提高教练员的安全生产意识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建立健全安全生产管理制度</a:t>
                </a:r>
                <a:endParaRPr/>
              </a:p>
            </p:txBody>
          </p:sp>
          <p:sp>
            <p:nvSpPr>
              <p:cNvPr id="216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7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保障驾校的整体利益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降低安全生产事故的发生率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提高驾校的社会声誉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促进驾校的可持续发展</a:t>
                </a:r>
                <a:endParaRPr/>
              </a:p>
            </p:txBody>
          </p:sp>
          <p:sp>
            <p:nvSpPr>
              <p:cNvPr id="220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保障驾校学员和教练员的生命财产安全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驾校安全生产培训的基本内容</a:t>
            </a:r>
            <a:endParaRPr/>
          </a:p>
        </p:txBody>
      </p:sp>
      <p:sp>
        <p:nvSpPr>
          <p:cNvPr id="2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驾校安全生产法律法规和政策措施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28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2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法律法规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介绍国家安全生产法律法规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分析法律法规对驾校的影响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强调遵守法律法规的重要性</a:t>
                </a:r>
                <a:endParaRPr/>
              </a:p>
            </p:txBody>
          </p:sp>
          <p:pic>
            <p:nvPicPr>
              <p:cNvPr id="2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33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政策措施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介绍国家安全生产政策措施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分析政策措施对驾校的影响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强调执行政策措施的重要性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38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驾校安全生产责任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明确驾校的安全生产责任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分析驾校安全生产责任的重要性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强调履行安全生产责任的重要性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4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45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46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安全生产操作规程</a:t>
                </a:r>
                <a:endParaRPr/>
              </a:p>
            </p:txBody>
          </p:sp>
          <p:sp>
            <p:nvSpPr>
              <p:cNvPr id="247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介绍驾校安全生产操作规程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分析操作规程对驾校安全生产的重要性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强调遵守操作规程的重要性</a:t>
                </a:r>
                <a:endParaRPr/>
              </a:p>
            </p:txBody>
          </p:sp>
        </p:grpSp>
        <p:grpSp>
          <p:nvGrpSpPr>
            <p:cNvPr id="248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4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注意事项</a:t>
                </a:r>
                <a:endParaRPr/>
              </a:p>
            </p:txBody>
          </p:sp>
          <p:sp>
            <p:nvSpPr>
              <p:cNvPr id="25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介绍驾校安全生产注意事项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分析注意事项对驾校安全生产的重要性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强调遵守注意事项的重要性</a:t>
                </a:r>
                <a:endParaRPr/>
              </a:p>
            </p:txBody>
          </p:sp>
        </p:grpSp>
        <p:grpSp>
          <p:nvGrpSpPr>
            <p:cNvPr id="251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5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安全生产风险防范</a:t>
                </a:r>
                <a:endParaRPr/>
              </a:p>
            </p:txBody>
          </p:sp>
          <p:sp>
            <p:nvSpPr>
              <p:cNvPr id="25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介绍驾校安全生产风险防范方法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分析风险防范对驾校安全生产的重要性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强调加强风险防范的重要性</a:t>
                </a:r>
                <a:endParaRPr/>
              </a:p>
            </p:txBody>
          </p:sp>
        </p:grpSp>
      </p:grpSp>
      <p:pic>
        <p:nvPicPr>
          <p:cNvPr id="254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驾校安全生产操作规程和注意事项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56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7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8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0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1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63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64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65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66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介绍驾校安全生产事故应急预案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分析应急预案对驾校安全生产的重要性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强调制定应急预案的重要性</a:t>
                </a:r>
                <a:endParaRPr/>
              </a:p>
            </p:txBody>
          </p:sp>
          <p:sp>
            <p:nvSpPr>
              <p:cNvPr id="267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应急预案</a:t>
                </a:r>
                <a:endParaRPr/>
              </a:p>
            </p:txBody>
          </p:sp>
        </p:grpSp>
        <p:grpSp>
          <p:nvGrpSpPr>
            <p:cNvPr id="268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69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演练</a:t>
                </a:r>
                <a:endParaRPr/>
              </a:p>
            </p:txBody>
          </p:sp>
          <p:sp>
            <p:nvSpPr>
              <p:cNvPr id="270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介绍驾校安全生产事故应急演练方法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分析演练对驾校安全生产的重要性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强调进行应急演练的重要性</a:t>
                </a:r>
                <a:endParaRPr/>
              </a:p>
            </p:txBody>
          </p:sp>
        </p:grpSp>
        <p:grpSp>
          <p:nvGrpSpPr>
            <p:cNvPr id="271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72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事故救援</a:t>
                </a:r>
                <a:endParaRPr/>
              </a:p>
            </p:txBody>
          </p:sp>
          <p:sp>
            <p:nvSpPr>
              <p:cNvPr id="273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介绍驾校安全生产事故救援方法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分析救援对驾校安全生产的重要性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强调加强事故救援的重要性</a:t>
                </a:r>
                <a:endParaRPr/>
              </a:p>
            </p:txBody>
          </p:sp>
        </p:grpSp>
      </p:grpSp>
      <p:sp>
        <p:nvSpPr>
          <p:cNvPr id="2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驾校安全生产事故应急预案和演练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75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6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77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驾校安全生产培训的实施方法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分析驾校安全生产培训需求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确定培训目标和内容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制定培训时间和周期</a:t>
                </a:r>
                <a:endParaRPr/>
              </a:p>
            </p:txBody>
          </p:sp>
          <p:sp>
            <p:nvSpPr>
              <p:cNvPr id="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制定培训计划</a:t>
                </a:r>
                <a:endParaRPr/>
              </a:p>
            </p:txBody>
          </p:sp>
        </p:grpSp>
        <p:grpSp>
          <p:nvGrpSpPr>
            <p:cNvPr id="1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选择合格的安全生产培训师资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安排师资的教学时间和内容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定期对师资进行培训和评估</a:t>
                </a:r>
                <a:endParaRPr/>
              </a:p>
            </p:txBody>
          </p:sp>
          <p:sp>
            <p:nvSpPr>
              <p:cNvPr id="1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安排培训师资</a:t>
                </a:r>
                <a:endParaRPr/>
              </a:p>
            </p:txBody>
          </p:sp>
        </p:grpSp>
        <p:grpSp>
          <p:nvGrpSpPr>
            <p:cNvPr id="1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提供安全生产培训场地和设备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确保培训设施的正常运行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定期对培训设施进行维护和更新</a:t>
                </a:r>
                <a:endParaRPr/>
              </a:p>
            </p:txBody>
          </p:sp>
          <p:sp>
            <p:nvSpPr>
              <p:cNvPr id="2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落实培训设施</a:t>
                </a:r>
                <a:endParaRPr/>
              </a:p>
            </p:txBody>
          </p:sp>
        </p:grpSp>
      </p:grpSp>
      <p:pic>
        <p:nvPicPr>
          <p:cNvPr id="2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制定驾校安全生产培训计划和安排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https://d.book118.com/566050040112010052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驾校安全生产培训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2024-09-18T20:14:44.029</cp:lastPrinted>
  <dcterms:created xsi:type="dcterms:W3CDTF">2024-09-18T12:14:44Z</dcterms:created>
  <dcterms:modified xsi:type="dcterms:W3CDTF">2024-09-18T12:14:45Z</dcterms:modified>
</cp:coreProperties>
</file>