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65FAD-3C06-4A8D-8178-7A59B2686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2526B-F473-43D2-8F0B-11B21942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34586-F77D-46C1-8B26-82A254B93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AF65C-4B88-4FF2-801F-7600627A8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0EA87C-8DF1-4F8A-B030-CED63713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4ED13B-E04D-4408-BC07-A667250E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13C5C7-BE52-40B6-98ED-4A36E9B3E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8BB45-A2F5-468D-89D8-3F65637A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85E5A-6994-4749-B2CA-EFB42E75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D2FF9-4922-4C29-B143-B0FF1EE9D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0C7BE-9FC0-4B0A-8A57-EAFF85BB5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0242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Happy Learning English Grade 6 Unit 12 Review 3 Co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Reviewing goals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Revision contents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 methods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 evaluation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Reviewing goals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8" r="2068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List 1: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describe: to give an account of (someone or something) in words; to say what someone or something is like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ability: the quality of being able to do something; the power or skill to do something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key vocabulary of this unit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8853" b="8853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achieve: to succeed in doing something, usually after a lot of effort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key vocabulary of this unit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Vocabulary List 2: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challenging: not easy; likely to test ability or skill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confidently: in a way that shows confidence; without doubt or fear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improve: to become better; to make something better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key vocabulary of this unit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am confident that I can achieve my goal.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Pattern 2: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is essential to set challenging goals in order to grow.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Pattern 1: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 believe that I have the ability to complete this challenging task.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is important to work hard in order to improve.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key sentence patterns of this unit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Topic 1: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Discuss the importance of setting goals and working hard to achieve them.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Explain how setting challenging goals can help us improve.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Topic 2: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Describe different types of goals and their importance in personal and professional development.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Discuss the role of self-confidence in achieving goals.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Review the topic content of this unit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Revision contents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掌握核心词汇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熟悉词汇的拼写和发音，能够正确运用在句子和短文中。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通过例句和练习巩固词汇的用法，提高词汇运用能力。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掌握本单元的重点词汇，如“describe”、“characteristic”、“similarity”、“difference”等。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vocabulary review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Sentence pattern review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熟悉常用句型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回顾本单元的常用句型，如“How are you going to spend your holiday?”、“What does he look like?”等。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掌握句型的结构，理解各成分的意义和作用。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通过造句、翻译和写作练习，提高句型运用能力。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深入理解主题内容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回顾本单元的主题，包括描述人物外貌特征、性格特点等。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掌握主题相关的常用表达和词汇，能够进行简单的口头和书面表达。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通过阅读、写作和听力练习，加深对主题内容的理解，提高综合运用能力。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Topic Review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 methods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通过小组合作的方式进行复习，可以提高学生的团队协作能力和沟通能力。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学生被分成小组，每组共同完成复习任务，如讨论重点词汇、句型和语法，合作完成对话练习等。这种复习方法可以让学生互相帮助、互相学习，提高学习效果。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Group collaboration review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将复习内容与游戏化结合，通过有趣的游戏和挑战来吸引学生的注意力，提高复习的趣味性。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利用游戏化的元素，如积分、等级、奖励等，激发学生的竞争意识和参与热情。学生可以通过完成复习任务获得积分，挑战自己和其他同学，使复习过程更加有趣。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Gamification Review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通过模拟真实场景来帮助学生更好地理解和应用所学的英语知识。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设计一些与实际生活相关的场景，让学生在实际应用中复习词汇、句型和语法。例如，模拟购物、旅游、面试等场景，让学生进行角色扮演和对话练习，提高英语实际运用能力。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Scenario simulation review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Review evaluation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https://d.book118.com/566050242122010034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2024-09-03T17:57:56.346</cp:lastPrinted>
  <dcterms:created xsi:type="dcterms:W3CDTF">2024-09-03T09:57:56Z</dcterms:created>
  <dcterms:modified xsi:type="dcterms:W3CDTF">2024-09-03T09:57:58Z</dcterms:modified>
</cp:coreProperties>
</file>