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E80D0F-32EC-4B09-BA4A-4D2D54FFA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44B0D-0862-4168-86D3-37DB874F6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5A8527-9A85-4711-93D1-494136455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91DDE5-78E0-4C92-966C-0C8615FE9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49758C-2854-490D-8E9C-824B9A2BF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52A49B-5F15-4F72-9F07-4348E03B2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487F24-504A-4F6B-9C75-321F60400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BA98EB-0CF5-4515-B225-734C7398D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120B89-BC7C-489F-B808-8C055A7FA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38B3D5-8F2A-405A-82AD-EDEAA6249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7EBC6F-589C-4AF7-B186-2368B3693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05101211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项目建设方案的创造性解决方案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创新性思维在项目建设中的应用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创造性解决方案的构思与设计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创造性解决方案的实施与推进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创造性解决方案的风险与应对措施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创造性解决方案的评估与推广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当前市场对创新解决方案的需求日益增长，传统方法已无法满足客户的多样化需求。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新技术的不断涌现为创造性解决方案提供了更多可能性和实施手段。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竞争压力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激烈的市场竞争要求企业不断寻求创新，以保持竞争优势。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37" r="1513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创新解决方案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通过研发新技术、新方法，提供具有市场竞争力的创新解决方案。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满足客户需求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深入了解客户需求，提供定制化的解决方案，提高客户满意度。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提升企业竞争力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通过项目的成功实施，增强企业的技术实力和市场地位。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创造性解决方案能够突破传统思维和方法的限制，为企业带来新的发展机遇。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突破传统限制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通过创新的技术和方法，提高项目实施的效率和质量，降低成本和风险。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提升效率和质量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具备创新解决方案的企业能够在市场上脱颖而出，吸引更多客户和合作伙伴，提升品牌影响力。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增强市场竞争力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解决方案的意义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创新性思维在项目建设中的应用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创新性思维是指在解决问题或创造新事物时，能够突破传统思维模式，提出独特、有价值的想法或方案的思维方式。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创新性思维具有独特性、灵活性、风险性和前瞻性等特点。它不拘泥于现有的知识和经验，敢于挑战权威和传统观念，追求新的可能性和未来趋势。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36" r="2403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创新性思维的定义与特点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创新性思维能够激发项目团队的创意和灵感，产生更多的想法和解决方案，为项目的成功提供更多的可能性。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激发创意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通过创新性思维，可以对项目方案进行优化和改进，提高方案的可行性和效率，降低项目成本和风险。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优化方案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在项目建设过程中，经常会遇到各种预料之外的变化和挑战。创新性思维能够帮助项目团队灵活应对这些变化，及时调整方案，确保项目的顺利进行。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应对变化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创新性思维在项目建设中的作用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培养跨学科思维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鼓励团队成员学习不同领域的知识和技能，培养跨学科思维。通过跨学科的交流和合作，可以产生更多的创新思维和解决方案。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拓宽视野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通过广泛阅读、参加行业会议、交流学习等方式，拓宽自己的视野和知识面，了解最新的技术和趋势，激发创新思维。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鼓励尝试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鼓励团队成员勇于尝试新的想法和方法，不怕失败和挫折。通过实践探索，积累经验教训，不断优化和改进方案。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营造创新氛围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在项目团队中营造一种开放、包容、鼓励创新的氛围。鼓励团队成员提出自己的想法和建议，尊重他人的意见，共同探讨和解决问题。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培养创新性思维的途径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创造性解决方案的构思与设计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与项目相关方充分沟通，明确项目目标和需求。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对项目背景、现状、挑战等进行全面分析。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通过调研和数据分析，深入了解行业趋势和市场动态。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深入了解项目需求与问题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从用户需求、技术进步、商业模式等角度挖掘潜在的创新点。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借鉴类似项目的成功经验和创新做法。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运用创新思维和工具，如头脑风暴、六顶思考帽等，激发团队创造力。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发掘潜在的创新点与价值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https://d.book118.com/566051012113010042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2024-09-09T21:12:04.597</cp:lastPrinted>
  <dcterms:created xsi:type="dcterms:W3CDTF">2024-09-09T13:12:04Z</dcterms:created>
  <dcterms:modified xsi:type="dcterms:W3CDTF">2024-09-09T13:12:06Z</dcterms:modified>
</cp:coreProperties>
</file>