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125B3-0338-4E85-8145-AD7E61A49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7A8418-C42E-453D-8295-4A102FBC8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322A21-E328-4B2C-8369-4FF9187A78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568F95-B81F-470B-B84D-54A4B5599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96A401-5A9B-41A1-AA70-E7B92408C4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32BBFC-B0B4-4D12-8A1D-1C93D5349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9ED71A-29C7-4A9B-AB76-6250EB1A0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62B4A-EC6D-471A-9DC5-373D39AEC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FE205-7008-4198-9C59-5255FC991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39D01-238F-41C3-917A-8D7BBBE14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F203B-593F-41C3-89FA-D25D94ABF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05201304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公交安全管理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公交安全概述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公交安全管理核心要素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公交安全风险与应对措施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公交安全培训与演练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公交安全事故处理与预防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公交安全管理案例分析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公交安全概述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https://d.book118.com/566052013042010041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2024-09-08T01:17:56.549</cp:lastPrinted>
  <dcterms:created xsi:type="dcterms:W3CDTF">2024-09-07T17:17:56Z</dcterms:created>
  <dcterms:modified xsi:type="dcterms:W3CDTF">2024-09-07T17:17:58Z</dcterms:modified>
</cp:coreProperties>
</file>