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7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2DED486-39C7-42A7-BEC5-7490B97166F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0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0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0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9D4ADB-40E2-41B2-9B6C-6E55A5356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04CA4B-1205-46D0-9FAD-DF6D607A2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587A83-C228-4C9B-8E56-0A1877427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F91835-B360-4955-9CEF-2597DF513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A81B99-6947-44ED-856E-1F9ADDFB7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9005CA-665D-4FB0-BB0B-9A9359972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74CB44-111A-4076-A6BE-18E675A93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4563C9-C8DF-47D7-8A49-1A689EC01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BCF68D-5AEF-4994-B728-F7DDF5685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3AADC6-45D2-49E4-A297-19FB8F750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7EB901-121A-4862-9E6A-38A84D42D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04FBA08-32C0-4413-87B9-D270C9A0078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3948C5D-5F31-4A81-B0F5-C0E73B4B521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4.png" /><Relationship Id="rId5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052111041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95760" y="1033920"/>
            <a:ext cx="10156320" cy="1170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人流综合症查房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142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202x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chemeClr val="accent1">
              <a:alpha val="14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3045F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人流综合症查房概述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人流综合症查房的重要性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查房的具体步骤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人流综合症治疗护理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防范人流综合症复发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01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1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人流综合症查房概述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AutoShape 8"/>
          <p:cNvSpPr/>
          <p:nvPr/>
        </p:nvSpPr>
        <p:spPr>
          <a:xfrm>
            <a:off x="787320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7984440" y="1557720"/>
            <a:ext cx="3362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阴道出血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可能为病情加重的信号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需及时处理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3.title"/>
          <p:cNvSpPr/>
          <p:nvPr/>
        </p:nvSpPr>
        <p:spPr>
          <a:xfrm>
            <a:off x="3992400" y="410904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不规则月经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月经周期混乱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提示激素方面不平衡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4.title"/>
          <p:cNvSpPr/>
          <p:nvPr/>
        </p:nvSpPr>
        <p:spPr>
          <a:xfrm>
            <a:off x="8046720" y="4109040"/>
            <a:ext cx="3300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病史询问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了解患者病情发生的背景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临床表现及诊断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0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1" name="content.1.title"/>
          <p:cNvSpPr/>
          <p:nvPr/>
        </p:nvSpPr>
        <p:spPr>
          <a:xfrm>
            <a:off x="3992400" y="1557720"/>
            <a:ext cx="3441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下腹疼痛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常见症状之一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疼痛程度不一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1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1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34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急性期和慢性期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人流综合症临床上分为急性期和慢性期，急性期表现为症状剧烈，病情较为严重，慢性期表现为症状持续时间较长，需要长期治疗和干预。及时区分两者，对于治疗和护理具有重要意义。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47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48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9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0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1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2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3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4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5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6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7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8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9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0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1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2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3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4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5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6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7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68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预防和注意事项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预防人流综合症的发生，需要注意避免不规范人流手术、保持良好的生活习惯、避免性传播疾病等。同时，在生活中要注意身体健康，定期体检是预防疾病的重要一环。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7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7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193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02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5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2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人流综合症查房的重要性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查房的定义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查房是医护人员对住院患者进行全面检查和观察的过程。人流综合症查房是对患者病情进行评估、观察治疗效果等工作的过程。在查房过程中，重点是及时发现病情变化，以便采取相应措施。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00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01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2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3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4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5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6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7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8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9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0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1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2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3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4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5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6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7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8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9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0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221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2" name="AutoShape 2"/>
          <p:cNvSpPr/>
          <p:nvPr/>
        </p:nvSpPr>
        <p:spPr>
          <a:xfrm>
            <a:off x="9054360" y="2212200"/>
            <a:ext cx="2388600" cy="2803320"/>
          </a:xfrm>
          <a:prstGeom prst="rect">
            <a:avLst/>
          </a:prstGeom>
          <a:solidFill>
            <a:srgbClr val="3045FD">
              <a:alpha val="4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3" name="AutoShape 2"/>
          <p:cNvSpPr/>
          <p:nvPr/>
        </p:nvSpPr>
        <p:spPr>
          <a:xfrm>
            <a:off x="6311880" y="2212200"/>
            <a:ext cx="2388600" cy="2803320"/>
          </a:xfrm>
          <a:prstGeom prst="rect">
            <a:avLst/>
          </a:prstGeom>
          <a:solidFill>
            <a:srgbClr val="3045F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4" name="AutoShape 2"/>
          <p:cNvSpPr/>
          <p:nvPr/>
        </p:nvSpPr>
        <p:spPr>
          <a:xfrm>
            <a:off x="3569400" y="2212200"/>
            <a:ext cx="2388600" cy="2803320"/>
          </a:xfrm>
          <a:prstGeom prst="rect">
            <a:avLst/>
          </a:prstGeom>
          <a:solidFill>
            <a:srgbClr val="3045F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5" name="AutoShape 2"/>
          <p:cNvSpPr/>
          <p:nvPr/>
        </p:nvSpPr>
        <p:spPr>
          <a:xfrm>
            <a:off x="729720" y="2164680"/>
            <a:ext cx="2388600" cy="2851560"/>
          </a:xfrm>
          <a:prstGeom prst="rect">
            <a:avLst/>
          </a:prstGeom>
          <a:solidFill>
            <a:srgbClr val="3045F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6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7" name="content.2.title"/>
          <p:cNvSpPr/>
          <p:nvPr/>
        </p:nvSpPr>
        <p:spPr>
          <a:xfrm>
            <a:off x="3689640" y="15577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调整治疗方案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2.content"/>
          <p:cNvSpPr/>
          <p:nvPr/>
        </p:nvSpPr>
        <p:spPr>
          <a:xfrm>
            <a:off x="3718080" y="2310120"/>
            <a:ext cx="206712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根据病情变化及时调整用药剂量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提供更精准的治疗方案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0" name="content.3.title"/>
          <p:cNvSpPr/>
          <p:nvPr/>
        </p:nvSpPr>
        <p:spPr>
          <a:xfrm>
            <a:off x="646056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提供护理服务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3.content"/>
          <p:cNvSpPr/>
          <p:nvPr/>
        </p:nvSpPr>
        <p:spPr>
          <a:xfrm>
            <a:off x="6499080" y="2297520"/>
            <a:ext cx="207792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了解患者的生活习惯和心理状态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为患者提供个性化的护理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3" name="content.4.title"/>
          <p:cNvSpPr/>
          <p:nvPr/>
        </p:nvSpPr>
        <p:spPr>
          <a:xfrm>
            <a:off x="917748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4.content"/>
          <p:cNvSpPr/>
          <p:nvPr/>
        </p:nvSpPr>
        <p:spPr>
          <a:xfrm>
            <a:off x="9252720" y="2279520"/>
            <a:ext cx="199116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查房的目的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6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7" name="content.1.title"/>
          <p:cNvSpPr/>
          <p:nvPr/>
        </p:nvSpPr>
        <p:spPr>
          <a:xfrm>
            <a:off x="882000" y="1557720"/>
            <a:ext cx="2228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监测病情变化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content.1.content"/>
          <p:cNvSpPr/>
          <p:nvPr/>
        </p:nvSpPr>
        <p:spPr>
          <a:xfrm>
            <a:off x="885960" y="2303280"/>
            <a:ext cx="208296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定期观察患者的身体状况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检查病情发展趋势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3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4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260" name="Picture 5" descr="C:/Users/Administrator/Desktop/ppt模板/图片素材/插画/巴扎嘿素材 (28).jpg巴扎嘿素材 (28)"/>
          <p:cNvPicPr/>
          <p:nvPr/>
        </p:nvPicPr>
        <p:blipFill>
          <a:blip r:embed="rId2"/>
          <a:srcRect t="24423" b="24423"/>
          <a:stretch>
            <a:fillRect/>
          </a:stretch>
        </p:blipFill>
        <p:spPr>
          <a:xfrm>
            <a:off x="738000" y="4838760"/>
            <a:ext cx="2381040" cy="1217520"/>
          </a:xfrm>
          <a:prstGeom prst="rect">
            <a:avLst/>
          </a:prstGeom>
          <a:ln w="0">
            <a:noFill/>
          </a:ln>
        </p:spPr>
      </p:pic>
      <p:pic>
        <p:nvPicPr>
          <p:cNvPr id="261" name="Picture 5" descr="C:/Users/Administrator/Desktop/ppt模板/图片素材/插画/巴扎嘿素材 (27).jpg巴扎嘿素材 (27)"/>
          <p:cNvPicPr/>
          <p:nvPr/>
        </p:nvPicPr>
        <p:blipFill>
          <a:blip r:embed="rId3"/>
          <a:srcRect t="24423" b="24423"/>
          <a:stretch>
            <a:fillRect/>
          </a:stretch>
        </p:blipFill>
        <p:spPr>
          <a:xfrm>
            <a:off x="3572640" y="4838760"/>
            <a:ext cx="2381040" cy="1217520"/>
          </a:xfrm>
          <a:prstGeom prst="rect">
            <a:avLst/>
          </a:prstGeom>
          <a:ln w="0">
            <a:noFill/>
          </a:ln>
        </p:spPr>
      </p:pic>
      <p:pic>
        <p:nvPicPr>
          <p:cNvPr id="262" name="Picture 5" descr="C:/Users/Administrator/Desktop/ppt模板/图片素材/image2709229.pngimage2709229"/>
          <p:cNvPicPr/>
          <p:nvPr/>
        </p:nvPicPr>
        <p:blipFill>
          <a:blip r:embed="rId4"/>
          <a:srcRect t="19116" b="19116"/>
          <a:stretch>
            <a:fillRect/>
          </a:stretch>
        </p:blipFill>
        <p:spPr>
          <a:xfrm>
            <a:off x="6315840" y="4838760"/>
            <a:ext cx="2381040" cy="1217520"/>
          </a:xfrm>
          <a:prstGeom prst="rect">
            <a:avLst/>
          </a:prstGeom>
          <a:ln w="0">
            <a:noFill/>
          </a:ln>
        </p:spPr>
      </p:pic>
      <p:pic>
        <p:nvPicPr>
          <p:cNvPr id="263" name="Picture 5" descr="C:/Users/Administrator/Desktop/ppt模板/图片素材/插画/巴扎嘿素材 (25).jpg巴扎嘿素材 (25)"/>
          <p:cNvPicPr/>
          <p:nvPr/>
        </p:nvPicPr>
        <p:blipFill>
          <a:blip r:embed="rId5"/>
          <a:srcRect t="24423" b="24423"/>
          <a:stretch>
            <a:fillRect/>
          </a:stretch>
        </p:blipFill>
        <p:spPr>
          <a:xfrm>
            <a:off x="9059040" y="4838760"/>
            <a:ext cx="2381040" cy="1217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4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5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6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7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8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9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0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1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3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查房的流程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4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人流综合症查房的流程包括患者基本信息核对、病情评估、治疗方案调整等环节。医护人员在查房时应认真负责，及时记录病情变化，保证患者得到正确的治疗与护理。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76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77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8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9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0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1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2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3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4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5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6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7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8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9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0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1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2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3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4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5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6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97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8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03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99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3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查房的具体步骤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查房前的准备工作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在进行人流综合症查房之前，医护人员应当核对患者的基本信息，准备好查房所需的器材和资料。确保查房环境整洁安静，提供良好的护理条件。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1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1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3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查房后的处理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36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37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8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9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0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1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2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3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4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5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6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7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8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9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0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1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2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3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4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5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6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357" name="图片 63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680040" y="1315800"/>
            <a:ext cx="3584160" cy="981360"/>
          </a:xfrm>
          <a:prstGeom prst="rect">
            <a:avLst/>
          </a:prstGeom>
          <a:ln w="0">
            <a:solidFill>
              <a:srgbClr val="4874CB">
                <a:alpha val="88000"/>
              </a:srgbClr>
            </a:solidFill>
          </a:ln>
        </p:spPr>
      </p:pic>
      <p:pic>
        <p:nvPicPr>
          <p:cNvPr id="358" name="图片 64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4568760" y="1315800"/>
            <a:ext cx="3584160" cy="981360"/>
          </a:xfrm>
          <a:prstGeom prst="rect">
            <a:avLst/>
          </a:prstGeom>
          <a:ln w="0">
            <a:noFill/>
          </a:ln>
        </p:spPr>
      </p:pic>
      <p:pic>
        <p:nvPicPr>
          <p:cNvPr id="359" name="图片 65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680040" y="3907800"/>
            <a:ext cx="3584160" cy="981360"/>
          </a:xfrm>
          <a:prstGeom prst="rect">
            <a:avLst/>
          </a:prstGeom>
          <a:ln w="0">
            <a:noFill/>
          </a:ln>
        </p:spPr>
      </p:pic>
      <p:pic>
        <p:nvPicPr>
          <p:cNvPr id="360" name="图片 66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4568760" y="3907800"/>
            <a:ext cx="3584160" cy="981360"/>
          </a:xfrm>
          <a:prstGeom prst="rect">
            <a:avLst/>
          </a:prstGeom>
          <a:ln w="0">
            <a:noFill/>
          </a:ln>
        </p:spPr>
      </p:pic>
      <p:sp>
        <p:nvSpPr>
          <p:cNvPr id="361" name="content.1.title"/>
          <p:cNvSpPr/>
          <p:nvPr/>
        </p:nvSpPr>
        <p:spPr>
          <a:xfrm>
            <a:off x="144504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记录查房内容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content.1.content"/>
          <p:cNvSpPr/>
          <p:nvPr/>
        </p:nvSpPr>
        <p:spPr>
          <a:xfrm>
            <a:off x="948600" y="2511360"/>
            <a:ext cx="3106080" cy="1184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医护人员应当及时记录查房内容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content.2.title"/>
          <p:cNvSpPr/>
          <p:nvPr/>
        </p:nvSpPr>
        <p:spPr>
          <a:xfrm>
            <a:off x="533412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汇报病情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content.2.content"/>
          <p:cNvSpPr/>
          <p:nvPr/>
        </p:nvSpPr>
        <p:spPr>
          <a:xfrm>
            <a:off x="4777920" y="2511360"/>
            <a:ext cx="3166560" cy="984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向主治医师汇报患者的病情变化和治疗效果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content.3.title"/>
          <p:cNvSpPr/>
          <p:nvPr/>
        </p:nvSpPr>
        <p:spPr>
          <a:xfrm>
            <a:off x="1467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调整治疗方案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6" name="content.3.content"/>
          <p:cNvSpPr/>
          <p:nvPr/>
        </p:nvSpPr>
        <p:spPr>
          <a:xfrm>
            <a:off x="951120" y="5246280"/>
            <a:ext cx="2985480" cy="1038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根据查房情况及时调整治疗方案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7" name="content.4.title"/>
          <p:cNvSpPr/>
          <p:nvPr/>
        </p:nvSpPr>
        <p:spPr>
          <a:xfrm>
            <a:off x="5391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个性化服务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8" name="content.4.content"/>
          <p:cNvSpPr/>
          <p:nvPr/>
        </p:nvSpPr>
        <p:spPr>
          <a:xfrm>
            <a:off x="4777920" y="5246280"/>
            <a:ext cx="3092040" cy="1165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提供个性化的护理服务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9" name="Picture 4"/>
          <p:cNvSpPr/>
          <p:nvPr/>
        </p:nvSpPr>
        <p:spPr>
          <a:xfrm>
            <a:off x="8782560" y="961560"/>
            <a:ext cx="3306240" cy="4408560"/>
          </a:xfrm>
          <a:prstGeom prst="parallelogram">
            <a:avLst>
              <a:gd name="adj" fmla="val 25000"/>
            </a:avLst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https://d.book118.com/566052111041010103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人流综合症查房</vt:lpstr>
      <vt:lpstr>目录</vt:lpstr>
      <vt:lpstr>第1章 人流综合症查房概述</vt:lpstr>
      <vt:lpstr>临床表现及诊断</vt:lpstr>
      <vt:lpstr> </vt:lpstr>
      <vt:lpstr>预防和注意事项</vt:lpstr>
      <vt:lpstr>第2章 人流综合症查房的重要性</vt:lpstr>
      <vt:lpstr>查房的定义</vt:lpstr>
      <vt:lpstr>查房的目的</vt:lpstr>
      <vt:lpstr> </vt:lpstr>
      <vt:lpstr>第3章 查房的具体步骤</vt:lpstr>
      <vt:lpstr> </vt:lpstr>
      <vt:lpstr>查房后的处理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2024-09-28T10:29:02.203</cp:lastPrinted>
  <dcterms:created xsi:type="dcterms:W3CDTF">2024-09-28T02:29:02Z</dcterms:created>
  <dcterms:modified xsi:type="dcterms:W3CDTF">2024-09-28T02:29:04Z</dcterms:modified>
</cp:coreProperties>
</file>