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0721B-820C-48C6-92B4-CA5A962D1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9DB98-972E-4207-98A1-354E84153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A9D23-D503-496E-BC3B-555DD1073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90156-A935-45D0-BAF6-E2BAD6736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580FD2-35E3-4904-A445-952EBFFB6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19E4F3-69EE-4833-B124-5F872E4D2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789269-5C0A-4BAD-9463-726258F86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8CB14-E008-4D96-AEE0-843AEF008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EB851-D77C-4147-8B8B-690687677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FD11A-D17A-40B7-A773-7F6C0205C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84EB1-EA69-41D0-9AAA-B6D0A02BF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52204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智慧园区大数据智慧管理云平台的智慧交通与城市流动性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智慧交通概述与发展趋势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城市流动性现状及影响因素分析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基于大数据的智慧交通优化策略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跨部门协同治理机制构建与实践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智慧交通概述与发展趋势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智慧交通定义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智慧交通是指通过先进的信息技术、通信技术、控制技术等手段，对交通系统进行全面感知、智能分析和优化控制，提高交通运输效率、安全性和舒适性的系统。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运用大数据、云计算等技术对交通数据进行智能分析，挖掘交通运行规律。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优化控制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根据交通分析结果，对交通信号、交通组织等进行优化控制，提高交通运行效率。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全面感知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通过传感器、摄像头等设备对交通环境进行全面感知，获取实时交通信息。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智慧交通定义及特点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我国智慧交通建设已经取得显著成效，多个城市成功实施了智慧交通项目，如智能交通信号控制、智能公交调度等。同时，我国也在积极推进车路协同、自动驾驶等前沿技术的研发和应用。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在智慧交通领域的研究和应用起步较早，已经形成了较为完善的智慧交通体系。例如，新加坡通过智能交通系统实现了城市交通的高效管理，美国则通过智能交通信号控制等技术提高了道路通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24" r="302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实现车与车、车与路之间的智能协同，提高道路通行效率和安全性。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车路协同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随着人工智能技术的发展，自动驾驶将成为未来智慧交通的重要组成部分。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绿色出行：鼓励市民选择公共交通、共享单车等绿色出行方式，减少私家车出行比例。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如何实现车路协同、自动驾驶等前沿技术的研发和应用是智慧交通面临的重要挑战。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390" r="2439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智慧交通涉及大量个人出行数据，如何保障数据安全是一个亟待解决的问题。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智慧交通的发展需要政策法规的支持和引导，如何制定科学合理的政策法规是另一个重要挑战。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智慧园区大数据技术应用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通过大数据技术，实时监测园区内各路段、交叉口的交通流量，并结合历史数据进行预测，为交通调度和管理提供依据。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交通流量监测与预测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利用大数据挖掘技术，自动识别交通事件（如拥堵、事故等），并快速响应和处理，提高交通运行效率。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交通事件检测与处理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基于大数据分析，实现交通信号灯的智能配时，优化交通流，减少拥堵和延误。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智能信号控制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大数据技术在智慧交通中应用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数据挖掘与分析方法探讨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对原始交通数据进行清洗、去噪和标准化处理，提高数据质量。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数据挖掘算法应用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运用聚类、分类、关联规则等数据挖掘算法，挖掘交通数据中的潜在规律和关联关系。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特征提取与选择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从预处理后的数据中提取关键特征，如交通流量、速度、占有率等，为后续分析提供基础。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结果评估与优化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对挖掘结果进行评估和验证，不断优化算法和模型，提高预测和决策的准确性和有效性。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390" r="2439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某智慧园区通过大数据技术，成功实现了交通流量的实时监测和预测，为园区内的企业和员工提供了便捷、高效的交通服务。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某城市利用大数据挖掘技术，对交通事件进行自动检测和快速处理，显著提高了城市交通运行效率和安全性。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某大型交通枢纽运用智能信号控制技术，结合大数据分析，实现了交通流的优化和疏导，有效缓解了交通拥堵问题。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案例分享：成功应用案例解析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城市流动性现状及影响因素分析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https://d.book118.com/566052204022010042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2024-09-09T09:31:50.994</cp:lastPrinted>
  <dcterms:created xsi:type="dcterms:W3CDTF">2024-09-09T01:31:51Z</dcterms:created>
  <dcterms:modified xsi:type="dcterms:W3CDTF">2024-09-09T01:31:53Z</dcterms:modified>
</cp:coreProperties>
</file>