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7AAEE42-7473-4202-BC23-D65AF5F752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5490A4-8355-4FFE-A9E3-23CDE5D38F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925375A-8B8F-4277-88A1-764D1933F4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362FFF5-6C58-444A-8C49-92F319224D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9B52AAF-4D1A-4AE7-A0E1-5949EAFE800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C7D476D-41E8-4262-9085-65B906280DF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100EA8F-BDD5-4A8A-A7E6-DFBF13408CB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8AE07A-1164-4340-92F9-35975E842C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02FDC9-7FAE-4F00-A00F-F98BE9EF27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9DDB44-4DE4-41D8-9F46-201696481A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B2BD8D-22C6-40B3-BBBE-81A52A4D16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24.jpeg" /><Relationship Id="rId5"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6101211000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口腔乳牙根管治疗</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乳牙根管治疗简介</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乳牙根管治疗的过程</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乳牙根管治疗的效果与影响</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乳牙根管治疗的注意事项与建议</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乳牙根管治疗的案例分享</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乳牙根管治疗简介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4714" r="2471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0729" r="1072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0720" r="1072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乳牙根管治疗是一种用于治疗乳牙牙髓和根尖周病变的口腔治疗方法。</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乳牙根管治疗能够消除牙齿内部的感染，缓解疼痛，防止病变扩散，保护乳牙，维护咀嚼功能，对儿童生长发育具有重要意义。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牙髓炎</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根尖周炎</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牙髓坏死</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牙内吸收</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乳牙根管治疗的适用情况</a:t>
              </a:r>
            </a:p>
          </p:txBody>
        </p:sp>
      </p:grpSp>
      <p:pic>
        <p:nvPicPr>
          <p:cNvPr id="28" name="Picture 28"/>
          <p:cNvPicPr>
            <a:picLocks noChangeAspect="1"/>
          </p:cNvPicPr>
          <p:nvPr/>
        </p:nvPicPr>
        <p:blipFill>
          <a:blip r:embed="rId2"/>
          <a:srcRect l="11035" r="11035"/>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9156" r="915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6744" b="16744"/>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2413" r="12413"/>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乳牙牙髓感染引起的疼痛和炎症。</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乳牙根尖周围组织的感染和炎症。</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乳牙牙髓失去活力，通常由严重感染引起。</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乳牙牙髓腔内部组织异常吸收，导致牙齿结构破坏。</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历史</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乳牙根管治疗起源于20世纪初期，随着口腔医学的发展和技术的进步，治疗方法不断完善。</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现代乳牙根管治疗采用更加精细的器械和技术，如显微镜、超声器械、镍钛锉等，提高了治疗的准确性和效率。同时，治疗理念也发生了变化，更加注重保护乳牙和维持咀嚼功能。</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69" r="24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乳牙根管治疗的历史与发展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乳牙根管治疗的过程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通过检查和诊断，确定乳牙是否需要进行根管治疗，以消除牙髓炎和根尖周炎等感染。</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确定治疗必要性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了解病情</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制定治疗计划</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8066" r="18066"/>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了解患者的病情、病史和用药情况，以便制定合适的治疗计划。</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根据诊断结果，制定个性化的治疗计划，包括根管预备、填充和术后恢复等步骤。</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诊断与评估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在患牙上钻孔，打开髓腔，以便进入牙髓。</a:t>
            </a:r>
          </a:p>
        </p:txBody>
      </p:sp>
      <p:pic>
        <p:nvPicPr>
          <p:cNvPr id="5" name="Picture 5"/>
          <p:cNvPicPr>
            <a:picLocks noChangeAspect="1"/>
          </p:cNvPicPr>
          <p:nvPr/>
        </p:nvPicPr>
        <p:blipFill>
          <a:blip r:embed="rId2"/>
          <a:srcRect t="4708" b="4708"/>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75" r="1667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8042" r="18042"/>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打开髓腔</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使用工具清理根管内的感染物质和牙髓组织。</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清理根管</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使用扩大针逐渐扩大根管，以便填充材料能够顺利进入。</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扩大根管</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根管预备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8522" b="852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9171" b="917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6919" b="691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根管填充</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选择填充材料</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根据治疗需要选择合适的填充材料，如牙胶尖和根充糊剂等。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填充根管</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将选择的填充材料放入根管内，确保填充紧密。</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拍摄X光片确认填充效果</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通过X光片检查填充是否严密，确保治疗效果。</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治疗后定期复查，检查治疗效果和牙齿状况。</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定期复查</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治疗后需保持良好的口腔卫生习惯，定期刷牙、漱口。</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注意口腔卫生</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避免食用过硬、过酸等刺激性食物，以免对牙齿造成损伤。</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避免刺激性食物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术后恢复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https://d.book118.com/566101211000010033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2024-09-01T09:06:00.898</cp:lastPrinted>
  <dcterms:created xsi:type="dcterms:W3CDTF">2024-09-01T01:06:00Z</dcterms:created>
  <dcterms:modified xsi:type="dcterms:W3CDTF">2024-09-01T01:06:02Z</dcterms:modified>
</cp:coreProperties>
</file>