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F5443-F64B-4CD4-BB7A-8D87154E6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640BC-9A15-44D6-A4D4-FDA398634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759EC-65FB-4035-9F30-A08150FEC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4A8B2-2112-4140-B53C-85953B481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3C7932-11FC-4356-8EDF-96B567E8E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65D727-A81F-4CC0-9A99-DF0FBAE24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AE3442-EBE2-470B-924B-842DC724C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8F81E-695E-4004-B6AA-BD20AA728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7140C-5455-40B7-8391-E26394265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FAD67-5B4A-42EE-AA26-BE1A4D641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D946C-A25A-4566-B68E-EBCEF6023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050222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政法干部学历提升计划书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政法干部学历现状分析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学历提升计划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实施策略与保障措施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3" b="16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随着社会的发展和法律的日益完善，政法工作对干部的专业素质要求越来越高。为了更好地适应这一形势，干部们需要不断提升自己的学历水平。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通过学历提升，政法干部可以更深入地理解法律法规，提高自己的法律素养和业务能力，更好地服务于人民群众，推动法治社会的建设。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学历提升的意义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当前形势分析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总体目标：通过本计划，使参与的政法干部在法学理论和实践能力方面得到全面提升，以满足新形势下政法工作的需要。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组织干部参与法学专业课程学习，提高法学理论素养。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加强实践能力的培养，通过模拟法庭、案例研讨等方式，提高干部解决实际问题的能力。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建立学历提升与职务晋升挂钩的机制，激励干部积极参与学历提升。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加强与高校、研究机构的合作，为干部提供更多的学习资源和机会。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政法干部学历现状分析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89" b="11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学历结构分析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当前政法干部队伍中，高学历人才比例偏低，本科及以下学历者仍占较大比例。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不同地区、不同层级的政法干部学历结构存在差异，部分地区或层级的高学历人才储备不足。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00" r="14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随着社会发展和法制建设的推进，对政法干部的专业素质和学历要求越来越高。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政法干部在实际工作中面临的问题复杂多样，需要具备更扎实的专业基础和更广阔的知识视野。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学历提升需求分析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学历提升障碍分析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部分政法干部由于年龄、工作年限、家庭等因素，难以抽出时间进行系统的学历提升学习。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政法干部队伍中存在对学历提升的认识不足，认为工作与学历关系不大，缺乏学习动力。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学历提升计划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目标群体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具备一定法律基础的干部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希望提升学历的干部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政法系统在职干部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https://d.book118.com/566105022242010045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2024-09-14T23:53:40.333</cp:lastPrinted>
  <dcterms:created xsi:type="dcterms:W3CDTF">2024-09-14T15:53:40Z</dcterms:created>
  <dcterms:modified xsi:type="dcterms:W3CDTF">2024-09-14T15:53:42Z</dcterms:modified>
</cp:coreProperties>
</file>