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TOEVM+MS-UIGothic"/>
      <p:regular r:id="rId15"/>
    </p:embeddedFont>
    <p:embeddedFont>
      <p:font typeface="VIOUMD+IWLJAL+ArialMT"/>
      <p:regular r:id="rId16"/>
    </p:embeddedFont>
    <p:embeddedFont>
      <p:font typeface="NEUPIV+PNEBMO+MicrosoftYaHei"/>
      <p:regular r:id="rId17"/>
    </p:embeddedFont>
    <p:embeddedFont>
      <p:font typeface="UURBHS+IJGTNW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39724-4BDF-47B4-960F-87687CE6B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1755D-034D-4637-A381-0104BE077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D7709-A82B-4EF2-BCBF-BB93842A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4C5EA-0014-4745-B21C-07DEA7F5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17B8E-033D-46DD-8AC1-CB95C9D2F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E7861-C670-4A76-95BC-D8CBBECA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DD407-0BB1-46A1-BE9E-453410374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6389C-17D4-42B0-962E-31468BB4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AC0CF-E580-491F-BE17-47801FEAD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CACF9-D295-4518-8306-E6BA7A65E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D23EA-57FB-4520-980B-B2A92CEE0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05145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FTOEVM+MS-UIGothic"/>
                <a:cs typeface="FTOEVM+MS-UIGothic"/>
              </a:rPr>
              <a:t>家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乡</a:t>
            </a:r>
            <a:r>
              <a:rPr sz="3800" spc="27">
                <a:solidFill>
                  <a:srgbClr val="020000"/>
                </a:solidFill>
                <a:latin typeface="FTOEVM+MS-UIGothic"/>
                <a:cs typeface="FTOEVM+MS-UIGothic"/>
              </a:rPr>
              <a:t>介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绍</a:t>
            </a:r>
            <a:r>
              <a:rPr sz="3800" spc="27">
                <a:solidFill>
                  <a:srgbClr val="020000"/>
                </a:solidFill>
                <a:latin typeface="FTOEVM+MS-UIGothic"/>
                <a:cs typeface="FTOEVM+MS-UIGothic"/>
              </a:rPr>
              <a:t>山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东</a:t>
            </a:r>
            <a:r>
              <a:rPr sz="3800" spc="27">
                <a:solidFill>
                  <a:srgbClr val="020000"/>
                </a:solidFill>
                <a:latin typeface="FTOEVM+MS-UIGothic"/>
                <a:cs typeface="FTOEVM+MS-UIGothic"/>
              </a:rPr>
              <a:t>日照概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FTOEVM+MS-UIGothic"/>
                <a:cs typeface="FTOEVM+MS-UIGothic"/>
              </a:rPr>
              <a:t>述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FTOEVM+MS-UIGothic"/>
                <a:cs typeface="FTOEV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FTOEVM+MS-UIGothic"/>
                <a:cs typeface="FTOEVM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197004"/>
            <a:ext cx="1098677" cy="6555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IOUMD+IWLJAL+ArialMT"/>
                <a:cs typeface="VIOUMD+IWLJAL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引言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752629"/>
            <a:ext cx="3187687" cy="23184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IOUMD+IWLJAL+ArialMT"/>
                <a:cs typeface="VIOUMD+IWLJAL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日照的自然景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IOUMD+IWLJAL+ArialMT"/>
                <a:cs typeface="VIOUMD+IWLJAL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日照的人文景</a:t>
            </a:r>
            <a:r>
              <a:rPr sz="20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IOUMD+IWLJAL+ArialMT"/>
                <a:cs typeface="VIOUMD+IWLJAL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日照的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和社会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0000"/>
                </a:solidFill>
                <a:latin typeface="FTOEVM+MS-UIGothic"/>
                <a:cs typeface="FTOEVM+MS-UIGothic"/>
              </a:rPr>
              <a:t>展</a:t>
            </a:r>
          </a:p>
          <a:p>
            <a:pPr marL="0" marR="0">
              <a:lnSpc>
                <a:spcPts val="2136"/>
              </a:lnSpc>
              <a:spcBef>
                <a:spcPts val="223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VIOUMD+IWLJAL+ArialMT"/>
                <a:cs typeface="VIOUMD+IWLJAL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FTOEVM+MS-UIGothic"/>
                <a:cs typeface="FTOEVM+MS-UIGothic"/>
              </a:rPr>
              <a:t>日照的未来展望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15335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FTOEVM+MS-UIGothic"/>
                <a:cs typeface="FTOEVM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日照的地理位置和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FTOEVM+MS-UIGothic"/>
                <a:cs typeface="FTOEVM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FTOEVM+MS-UIGothic"/>
                <a:cs typeface="FTOEVM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地理位置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史沿革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日照位于中国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海岸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中部，山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东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南部，与日本、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国隔海相望，是黄海之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滨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的一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璀璨明珠。日照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有得天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独厚的海洋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源，是世界三大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渔场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之一。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864910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日照有着悠久的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史和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灿烂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的文化。早在</a:t>
            </a:r>
            <a:r>
              <a:rPr sz="1350">
                <a:solidFill>
                  <a:srgbClr val="000000"/>
                </a:solidFill>
                <a:latin typeface="NEUPIV+PNEBMO+MicrosoftYaHei"/>
                <a:cs typeface="NEUPIV+PNEBMO+MicrosoftYaHei"/>
              </a:rPr>
              <a:t>7000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多年前，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里就有人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居住。春秋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期，日照成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为齐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国的重要商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港口。自元代起，日照开始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盐业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，成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中国最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著名的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盐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区之一。在近代，日照成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革命老区，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中国革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命事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做出了巨大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贡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献。如今，日照已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展成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一座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代化的海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滨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城市，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有丰富的自然和文化景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FTOEVM+MS-UIGothic"/>
                <a:cs typeface="FTOEV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FTOEVM+MS-UIGothic"/>
                <a:cs typeface="FTOEVM+MS-UIGothic"/>
              </a:rPr>
              <a:t>日照的自然景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海洋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海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滩</a:t>
            </a: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景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有多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的海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滩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，如万平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口、刘公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岛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等，是游客休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、度假、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光的好去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海洋生物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4316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有丰富的海洋生物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源，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包括各种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鱼类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贝类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、甲壳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等，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为渔业发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展提供了得天独厚的条件。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FTOEVM+MS-UIGothic"/>
                <a:cs typeface="FTOEVM+MS-UIGothic"/>
              </a:rPr>
              <a:t>海洋运</a:t>
            </a:r>
            <a:r>
              <a:rPr sz="2300">
                <a:solidFill>
                  <a:srgbClr val="262626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日照依托其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越的海洋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源，开展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海洋运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目，如帆船、皮划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35694" y="5434703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艇、潜水等，吸引了大量运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动爱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好者。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峦</a:t>
            </a: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景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TOEVM+MS-UIGothic"/>
                <a:cs typeface="FTOEVM+MS-UIGothic"/>
              </a:rPr>
              <a:t>名山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胜</a:t>
            </a:r>
            <a:r>
              <a:rPr sz="2000">
                <a:solidFill>
                  <a:srgbClr val="FFFDFD"/>
                </a:solidFill>
                <a:latin typeface="FTOEVM+MS-UIGothic"/>
                <a:cs typeface="FTOEVM+MS-UIGothic"/>
              </a:rPr>
              <a:t>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TOEVM+MS-UIGothic"/>
                <a:cs typeface="FTOEVM+MS-UIGothic"/>
              </a:rPr>
              <a:t>山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FTOEVM+MS-UIGothic"/>
                <a:cs typeface="FTOEVM+MS-UIGothic"/>
              </a:rPr>
              <a:t>奇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日照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有多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处风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景秀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丽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的山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，如五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莲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山、九仙山等，山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起伏，峰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嶂，景色宜人。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日照的山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峦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中藏有多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奇特的自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然景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，如石林、溶洞、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飞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瀑等，令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叹为观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止。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FTOEVM+MS-UIGothic"/>
                <a:cs typeface="FTOEVM+MS-UIGothic"/>
              </a:rPr>
              <a:t>森林公园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日照有多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森林公园，如日照海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滨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家森林公园、五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莲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山森林公园等，园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内林木葱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茏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，空气清新，是休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、度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假的好去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FTOEVM+MS-UIGothic"/>
                <a:cs typeface="FTOEV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FTOEVM+MS-UIGothic"/>
                <a:cs typeface="FTOEVM+MS-UIGothic"/>
              </a:rPr>
              <a:t>湖泊和河流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FTOEVM+MS-UIGothic"/>
                <a:cs typeface="FTOEVM+MS-UIGothic"/>
              </a:rPr>
              <a:t>湖泊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风</a:t>
            </a:r>
            <a:r>
              <a:rPr sz="2000">
                <a:solidFill>
                  <a:srgbClr val="262626"/>
                </a:solidFill>
                <a:latin typeface="FTOEVM+MS-UIGothic"/>
                <a:cs typeface="FTOEVM+MS-UIGothic"/>
              </a:rPr>
              <a:t>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FTOEVM+MS-UIGothic"/>
                <a:cs typeface="FTOEVM+MS-UIGothic"/>
              </a:rPr>
              <a:t>河流景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FTOEVM+MS-UIGothic"/>
                <a:cs typeface="FTOEVM+MS-UIGothic"/>
              </a:rPr>
              <a:t>水上活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有多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湖泊，如日照西湖、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库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等，湖水清澈，波光粼</a:t>
            </a:r>
          </a:p>
          <a:p>
            <a:pPr marL="762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粼，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光秀美。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日照有多条河流流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，如沭河、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潍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河等，河流蜿蜒曲折，河水清</a:t>
            </a:r>
          </a:p>
          <a:p>
            <a:pPr marL="285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底，沿岸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光旖旎。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依托丰富的湖泊和河流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源，日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照开展多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水上运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动项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目，如划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船、漂流、帆板等，吸引了大量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水上运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动爱</a:t>
            </a:r>
            <a:r>
              <a:rPr sz="1500">
                <a:solidFill>
                  <a:srgbClr val="000000"/>
                </a:solidFill>
                <a:latin typeface="FTOEVM+MS-UIGothic"/>
                <a:cs typeface="FTOEVM+MS-UIGothic"/>
              </a:rPr>
              <a:t>好者。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FTOEVM+MS-UIGothic"/>
                <a:cs typeface="FTOEVM+MS-UIGothic"/>
              </a:rPr>
              <a:t>日照的人文景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https://d.book118.com/566105145034010102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FTOEVM+MS-UIGothic</vt:lpstr>
      <vt:lpstr>SimSun</vt:lpstr>
      <vt:lpstr>VIOUMD+IWLJAL+ArialMT</vt:lpstr>
      <vt:lpstr>Times New Roman</vt:lpstr>
      <vt:lpstr>NEUPIV+PNEBMO+MicrosoftYaHei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2024-09-26T23:39:57.940</cp:lastPrinted>
  <dcterms:created xsi:type="dcterms:W3CDTF">2024-09-26T15:39:57Z</dcterms:created>
  <dcterms:modified xsi:type="dcterms:W3CDTF">2024-09-26T15:39:59Z</dcterms:modified>
</cp:coreProperties>
</file>