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77DEB-B899-418D-AD6D-7353018A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ECFE1-4782-462A-85DD-A9452718E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FC9C8-0F8D-45DF-92B4-D71B3C6BF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74D73-3455-41F2-872F-511AA59F5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4BBB1-43AC-43EE-9F5B-3E2C09A6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F5EAAD-8E37-49B9-ADF9-2D92D6EB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E34A2-C64C-47AF-83F8-5AF7BA10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72CE7-0A33-4BEA-8E5D-B0D64E477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95D05-D22C-4C99-97B8-879E603F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E8CE8-FF5F-429C-B4C1-E1FB7F22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AAFEB-A2CE-4F60-A01B-C6730DB3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10055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5.解锁团队潜力年终培训方案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团队沟通与协作能力提升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创新思维与解决问题能力训练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领导力培养与团队建设活动设计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员工个人成长规划与辅导支持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随着行业竞争日益激烈，公司需要不断提升团队能力以适应市场变化。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创新能力有待提高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当前团队中存在沟通不畅、协作不紧密的问题，影响工作效率和团队凝聚力。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在面对行业变革和新技术应用时，团队创新能力不足，难以应对挑战。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公司现状及团队挑战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通过培训加强团队成员间的沟通与信任，提高团队协作效率。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激发团队成员的创新意识，培养创新思维，提高创新能力。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帮助团队成员了解行业动态和市场趋势，提升市场敏锐度和洞察力。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拓展市场视野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公司全体员工，特别是中高层管理人员和核心团队成员。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参训人员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参训人员需具备基本的工作技能和团队协作能力，对行业发展有一定的了解和认识，积极参与培训活动，按时完成培训任务。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参训人员及要求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团队沟通与协作能力提升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分析团队中存在的沟通障碍，如语言障碍、文化障碍、心理障碍等。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深入剖析沟通障碍产生的原因，如信息传达不准确、缺乏信任、情绪管理等。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障碍成因探讨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根据障碍类型和成因，制定相应的解决策略，如提供翻译服务、加强文化培训、建立信任机制等。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沟通障碍分析与解决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高效沟通技巧与方法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培养团队成员的倾听能力，包括有效倾听、理解他人观点、给予反馈等。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提高团队成员的表达能力，包括清晰表达、有条理地阐述观点、使用恰当的语气和表情等。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提问与回答技巧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掌握有效的提问和回答技巧，以便更好地引导对话、获取信息和解决问题。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协作意识培养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通过团队建设活动、案例分析等方式培养团队成员的协作意识。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强调团队协作在提升团队整体绩效和实现共同目标方面的重要性。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提供团队协作技能培训，如项目管理、时间管理、冲突解决等，以提高团队协作效率。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团队协作意识培养与强化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创新思维与解决问题能力训练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阐述创新思维的含义，以及在当前快速变化的时代背景下，创新思维对于个人和团队的重要性。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创新思维的定义与重要性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分析创新思维的特点，如敢于挑战、善于观察、富有想象力等，并探讨这些特点如何帮助个人和团队在解决问题时更具优势。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创新思维的特征与优势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介绍一系列实用的创新思维激发方法，如头脑风暴、六顶思考帽等，并提供具体步骤和实践建议，帮助参与者掌握创新思维技巧。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创新思维的激发方法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创新思维引导与激发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问题分析的基本流程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阐述问题分析的基本步骤，包括明确问题、收集信息、分析问题、提出假设、验证假设等，以帮助参与者有条理地面对问题。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问题解决策略的制定与实施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介绍问题解决策略的制定方法，如制定目标、制定计划、分配资源、监控进度等，并提供实施过程中的注意事项，以确保策略的有效执行。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问题解决中的团队协作与沟通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强调团队协作和沟通在问题解决中的重要性，并提供促进团队协作和沟通的方法和技巧，如建立信任、明确角色和责任、有效沟通等。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问题分析与解决策略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https://d.book118.com/566110055111010101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2024-09-25T20:43:36.116</cp:lastPrinted>
  <dcterms:created xsi:type="dcterms:W3CDTF">2024-09-25T12:43:36Z</dcterms:created>
  <dcterms:modified xsi:type="dcterms:W3CDTF">2024-09-25T12:43:38Z</dcterms:modified>
</cp:coreProperties>
</file>