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B79B9-1A4C-47F5-AAF3-760221E2D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3FD4C-6A9D-4CBD-8AA7-D32BA9B60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1D213-0D36-4CD2-94B1-B40D7DBC1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6C7B3-C2D8-47CD-8DA9-C1BEEA90E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2E919C-96DE-412C-A72B-9406C6A31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8CC00F-4C83-415B-A167-C1B699CA9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A26E05-F690-47CA-92B8-BBFBD09D2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77510-FBFC-4AFC-ACA3-35645E270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1A898-C6B0-4481-8C8D-3FE561C9E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378B3-B8FB-4B43-81C7-D9C4047CC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A23A2-4595-4998-A732-F1EA32752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12043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培养学生公民道德与法治观念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公民道德观念培养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法治观念培养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学生公民道德与法治观念的现状分析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培养学生公民道德与法治观念的策略与措施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案例分析与实践探索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应对社会变革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随着社会的快速发展和变革，培养学生的公民道德与法治观念成为教育的重要任务，以适应社会发展的需要。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公民道德与法治观念是学生综合素质的重要组成部分，对于培养学生的社会责任感、法律意识和道德品质具有重要意义。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塑造合格公民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预防青少年犯罪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培养学生道德品质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促进学生融入社会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培养学生公民道德与法治观念的重要性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道德教育是培养学生良好道德品质的重要途径，通过引导学生树立正确的道德观念，培养他们的道德情感和道德行为，促进他们形成健全的人格。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加强学生的法治教育，提高他们的法律意识和法律素养，有助于预防青少年犯罪，维护社会稳定。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通过培养学生的公民道德与法治观念，使他们具备遵守法律法规、尊重社会公德、履行公民义务的基本素质，成为合格的公民。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培养学生的公民道德与法治观念，有助于他们更好地融入社会，理解并遵守社会规则，与他人和谐相处，积极参与社会公共事务。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公民道德观念培养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19" r="274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26" r="318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公民道德是指作为社会成员应该遵循的道德规范和行为准则，包括尊重他人、热爱和平、积极向上、引人向善。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具有普遍性、平等性、自律性和他律性。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公民道德的内涵与特点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95" b="62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培养学生具有高尚的道德品质，成为有理想、有道德、有文化、有纪律的社会主义公民。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包括爱国主义教育、集体主义教育、社会公德教育、职业道德教育、家庭美德教育等。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公民道德教育的目标与内容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通过课堂教学、校园文化活动、社会实践等多种途径进行公民道德教育。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采用理论灌输、情感熏陶、实践锻炼等多种方法，引导学生树立正确的世界观、人生观和价值观。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88" r="19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公民道德教育的途径与方法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法治观念培养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法治是一种治理国家的理念和方式，强调法律至上、权力制约、权利保障等原则。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法治具有普遍性、稳定性、可预测性等特点，是现代社会不可或缺的重要基石。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法治要求国家机关、社会组织、公民个人等各方主体都遵守法律，维护法律的权威和尊严。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法治的内涵与特点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法治教育的目标是培养学生树立法治观念，增强法律意识，提高法律素养。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法治教育的内容包括宪法、法律、法规等法律知识，以及法律原则、法律精神等法治理念。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法治教育还应注重培养学生的法律实践能力，如法律思维、法律表达、法律应用等。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法治教育的目标与内容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法治教育的途径与方法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通过专门的法治课程，系统地向学生传授法律知识，培养学生的法治观念。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营造浓厚的校园法治文化氛围，如举办法治讲座、模拟法庭等活动，让学生在参与中感受法治精神。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组织学生参加社会实践活动，如旁听庭审、参观监狱等，让学生亲身体验法律的威严和法治的重要性。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加强学校与家庭的联系，共同推进学生的法治教育，如家长进课堂、家校共育等活动。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https://d.book118.com/566112043004010044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2024-09-12T04:31:55.051</cp:lastPrinted>
  <dcterms:created xsi:type="dcterms:W3CDTF">2024-09-11T20:31:55Z</dcterms:created>
  <dcterms:modified xsi:type="dcterms:W3CDTF">2024-09-11T20:31:57Z</dcterms:modified>
</cp:coreProperties>
</file>