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A527A-DCD0-42CC-90FE-0CBF5B001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5FE35-2616-4F38-BE92-C8363E884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875C3-5455-48FF-8CF8-32E9EFB20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A3F08E-5FFA-428B-870E-A9909318A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C1F40F-3C8C-461D-9CB5-4FFC7E84F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202EE1-2BB7-465A-BD00-268FE8C9C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4AD753-1A1A-4056-9783-5F37EDC30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0828E6-F0DC-4666-9ABE-EF7D8C09A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07878F-D704-40B5-94A7-9BFF9159D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16E69-682C-4D71-B24C-32AEF4EEC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FA777-8302-4D33-AEB5-84995F28E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11220511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持续改善沟通策略的客户需求培训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客户需求分析与识别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持续改善沟通策略制定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实施有效沟通技巧与方法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评估沟通效果并持续改进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提升客户服务质量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推动企业发展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通过培训，使员工更加了解客户需求，提高服务质量和客户满意度。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随着市场竞争的加剧，企业需要不断改进沟通策略，以满足客户多样化的需求。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优秀的沟通策略有助于企业与客户建立长期合作关系，进而促进企业的可持续发展。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理解客户需求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提高客户满意度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促进问题解决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沟通策略在客户需求中的重要性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沟通策略的运用直接影响客户的满意度。恰当的沟通方式、及时的信息反馈都有助于提升客户满意度。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通过良好的沟通策略，企业能够与客户建立信任关系，增强客户对企业的认同感和忠诚度。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有效的沟通策略可以帮助企业更好地了解客户的需求和期望，从而提供更加精准的服务。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当客户遇到问题或投诉时，积极的沟通策略有助于问题的快速解决，维护企业形象和客户关系。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客户需求分析与识别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客户需求类型及特点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客户能够清晰表达的需求，包括产品功能、性能、服务等。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客户未明确表达，但通过分析其行为和反馈可以推断出的需求。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客户期望得到但尚未表达的需求，需要主动发掘和引导。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明确需求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隐含需求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期望需求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深度访谈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社交媒体监测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有效收集客户反馈方法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与客户进行面对面交流，深入了解其需求和期望。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关注社交媒体上的客户评论和反馈，及时了解市场动态和客户需求。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通过设计问卷，收集客户对产品或服务的评价和建议。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外部干系人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包括最终用户、合作伙伴、行业专家等，他们的期望和需求对产品或服务的发展具有重要影响。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不同干系人之间的利益平衡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需要识别并平衡不同干系人之间的利益冲突，确保最终方案能够满足各方需求。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内部干系人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包括销售团队、产品经理、技术支持等，他们期望通过满足客户需求来提升业绩和品牌形象。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153" b="7153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识别关键干系人及其期望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持续改善沟通策略制定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确定沟通目的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明确沟通内容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明确沟通目标和内容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明确希望通过沟通实现的具体目标，如了解客户需求、解决客户问题、提升客户满意度等。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根据沟通目的，制定相应的沟通内容，包括产品或服务的介绍、客户反馈的收集与处理、合同条款的协商等。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825" r="308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780" r="2178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根据客户的偏好和沟通内容的性质，选择合适的沟通渠道，如面对面会议、电话、电子邮件、社交媒体等。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选择沟通渠道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根据沟通渠道的特点，选择相应的沟通方式，如正式报告、非正式讨论、问卷调查等。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确定沟通方式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选择合适沟通渠道和方式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明确责任人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准备所需资源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制定详细沟通计划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为每次沟通设定明确的时间表，包括开始时间、结束时间以及中间各环节的时间安排。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指定每次沟通的责任人，由其负责主导沟通并确保沟通目标的实现。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根据沟通计划，提前准备好所需的资源，如演示文稿、数据报表、合同草案等。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针对可能出现的突发情况，制定相应的应急预案，以确保沟通的顺利进行。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https://d.book118.com/566112205110010033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2024-09-02T00:24:32.436</cp:lastPrinted>
  <dcterms:created xsi:type="dcterms:W3CDTF">2024-09-01T16:24:32Z</dcterms:created>
  <dcterms:modified xsi:type="dcterms:W3CDTF">2024-09-01T16:24:34Z</dcterms:modified>
</cp:coreProperties>
</file>