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5C3D2-06CA-4B34-A489-1F5388147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FCEC2-DB41-40C5-BFAC-A7791CA87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571ED-3C23-4309-8492-1D905AD50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4B817-6636-4379-B516-356A56D74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9DC93E-9AC4-4C48-B9BD-6A9AB4738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36101-2E9B-460B-9EBB-3C48EFCF2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2DC59F-C6E9-4BC8-BBE3-DD2E32A77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56DF4-7BB2-4321-B89E-16A7CD84C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AAC06-BEEF-4F2D-B9D1-24D383E9C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2FA8E-FA8D-4171-8E7B-97127A5E0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88FC8-D19D-4662-B611-CD5FD245A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1423003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互联网+大学生创新创业大赛轻捷卫生用品自动售卖机有限责任公司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公司介绍与团队组成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产品介绍与优势分析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运营管理及风险控制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互联网+时代下的创新创业机遇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互联网技术的普及与发展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随着互联网技术的不断进步，人们的生活方式、消费习惯等都在发生着深刻变化，为创新创业提供了广阔的空间和机遇。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政策支持与推动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政府对于“互联网+”创新创业给予了大力支持，包括政策扶持、资金支持、人才培养等方面，为创业者提供了良好的创业环境。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消费者对于购物体验、商品品质等方面的要求不断提高，需要更加便捷、快速、个性化的服务，这为自动售卖机的发展提供了市场需求。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随着人们生活水平的提高和健康意识的增强，卫生用品市场规模不断扩大，市场需求持续增长。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消费者对卫生用品的需求呈现出多样化的特点，包括不同种类、不同品牌、不同功能等方面，需要提供更加丰富的商品选择。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卫生用品的品质安全问题越来越受到消费者的关注，需要提供更加安全、可靠的商品。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品质安全受关注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卫生用品市场需求及趋势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自动售卖机行业在近年来得到了迅速发展，市场规模不断扩大，未来仍有较大的增长潜力。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行业规模迅速增长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随着物联网、人工智能等技术的不断发展，自动售卖机在智能化、自助化等方面取得了显著进展，提高了用户体验和运营效率。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自动售卖机行业竞争激烈，包括品牌竞争、渠道竞争、价格竞争等方面，需要不断提高商品品质和服务质量以赢得市场份额。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自动售卖机行业现状及前景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年轻白领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年轻白领是卫生用品的主要消费群体之一，他们注重生活品质和健康生活方式，对于自动售卖机的便捷性和个性化服务有较高的需求。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学生群体是卫生用品的潜在消费群体之一，他们对于新鲜事物和便捷服务有较高的接受度和需求。在校园、图书馆等公共场所设置自动售卖机可以满足他们的即时需求。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商务人士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商务人士在出差、旅行等场景下对于卫生用品有临时性需求，在机场、火车站等交通枢纽设置自动售卖机可以提供便捷的服务体验。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公司介绍与团队组成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公司地址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XX市XX区XX路XX号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研发、生产、销售卫生用品自动售卖机，提供相关的技术服务和售后服务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XX万元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轻捷卫生用品自动售卖机有限责任公司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轻捷卫生用品自动售卖机有限责任公司概况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XXX，负责公司整体战略规划、市场开拓和团队管理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团队成员介绍及分工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创始人兼CEO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XXX，负责技术研发、产品创新和技术团队管理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CTO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XXX，负责市场营销、品牌推广和客户关系管理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CMO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XXX，负责公司财务管理、资金筹措和风险控制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CFO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负责售卖机的日常运营、维护和客户服务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运营团队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负责市场调研、竞品分析和销售策略制定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市场团队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成为卫生用品自动售卖机领域的领导者，推动行业创新和发展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公司愿景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为消费者提供便捷、卫生、高品质的卫生用品购买体验，提升公共卫生水平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创新、质量、服务、合作、责任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公司愿景、使命和价值观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产品介绍与优势分析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简约时尚，占用空间小，方便放置在各种公共场所。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提供多种卫生用品，如纸巾、湿巾、卫生巾等，满足消费者不同需求；支持多种支付方式，方便快捷。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采用先进的自动售货技术，实现24小时无人值守服务；配备智能管理系统，方便远程监控和管理。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轻捷卫生用品自动售卖机产品概述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多样化产品选择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产品特点及优势分析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提供多种卫生用品，满足消费者一站式购物需求。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产品经过严格质量检测，确保安全卫生；自动售卖机采用封闭式管理，避免人为破坏和污染。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自动售卖机可放置在公共场所，方便消费者随时购买所需卫生用品。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配备智能管理系统，实现远程监控、故障预警、数据分析等功能，提高运营效率和管理水平。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与竞争对手产品对比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相比竞争对手，轻捷卫生用品自动售卖机提供更多种类的卫生用品，满足消费者更多需求。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轻捷卫生用品自动售卖机可放置在公共场所，方便消费者随时购买；而竞争对手产品可能需要消费者前往指定地点购买，不够便捷。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轻捷卫生用品自动售卖机采用封闭式管理，避免人为破坏和污染；而竞争对手产品可能存在安全隐患。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轻捷卫生用品自动售卖机配备智能管理系统，实现远程监控、故障预警、数据分析等功能；而竞争对手产品可能缺乏类似功能。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https://d.book118.com/566114230032010044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2024-09-12T10:27:24.328</cp:lastPrinted>
  <dcterms:created xsi:type="dcterms:W3CDTF">2024-09-12T02:27:24Z</dcterms:created>
  <dcterms:modified xsi:type="dcterms:W3CDTF">2024-09-12T02:27:26Z</dcterms:modified>
</cp:coreProperties>
</file>