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5F7282-DB5B-4D2F-A411-F84C24B63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7C9E2B-132F-4924-85D1-3FBD09BB3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A549CA-49B8-4318-8B06-7311E57F3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51FAA-D203-43B0-8775-99F27A08B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0AE3FC-91BA-40DF-8943-40FE83839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90B421-8BCB-410B-9ADC-16AA0178A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DE8447-4137-4E28-AEFE-C720EC8B5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3151CE-C53A-45BF-82CD-613413897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30217E-3E57-4689-92E3-DD8C1B1FD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316E00-30CD-4143-8982-9BC44DAEB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30BEE2-6843-49B9-BF33-9371BE462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121210145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医院感染、传染病管理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传染病管理基础知识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临床操作规范与消毒隔离技术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医疗器械清洗消毒与灭菌流程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医院感染又称医院内感染或医院获得性感染，是指住院患者在医院内获得的感染，包括在住院期间发生的感染和在医院内获得、出院后发生的感染；但不包括入院前已开始或入院时已处于潜伏期的感染。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根据感染部位和病原体来源，医院感染可分为呼吸道感染、泌尿道感染、手术部位感染、血液感染等。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医院感染的发生与多种因素有关，如患者自身免疫力降低、医疗操作不规范、医疗器械消毒不彻底、医院环境污染等。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包括患者年龄、基础疾病、住院时间、侵入性操作、抗菌药物使用等。其中，老年患者、重症患者、新生儿等人群是医院感染的高危人群。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083" r="15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为减少医院感染的发生，应采取一系列预防措施，如加强医院环境卫生管理、严格执行消毒隔离制度、规范医疗操作、提高医护人员手卫生依从性、合理使用抗菌药物等。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一旦发生医院感染，应立即采取控制措施，如隔离患者、加强消毒、停止可疑医疗操作、调查感染原因等，以防止感染扩散。同时，医院应建立完善的医院感染监测和报告制度，及时发现并处理医院感染事件。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预防措施与控制策略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传染病管理基础知识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根据病原体的不同，传染病可分为细菌性、病毒性、真菌性、寄生虫性等类型。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传染病的传播方式主要有飞沫传播、接触传播、血液传播、母婴传播等。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传染病分类与传播途径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法定报告制度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国家规定了法定报告的传染病病种和报告时限，医疗机构发现法定传染病病例后，必须按照规定时限和程序进行报告。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通过建立完善的监测网络，收集、分析传染病疫情信息，及时发现和控制传染病的流行。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法定报告与监测制度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预防措施与控制策略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开展健康教育，提高公众对传染病的认识和自我防护能力；改善卫生条件，消除病原体孳生地；接种疫苗，提高人群免疫力。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控制策略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对传染源进行隔离和治疗，切断传播途径，保护易感人群。同时，加强医疗机构内部管理，严格执行消毒隔离制度，防止医源性感染的发生。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https://d.book118.com/566121210145010101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2024-09-26T04:38:15.526</cp:lastPrinted>
  <dcterms:created xsi:type="dcterms:W3CDTF">2024-09-25T20:38:15Z</dcterms:created>
  <dcterms:modified xsi:type="dcterms:W3CDTF">2024-09-25T20:38:17Z</dcterms:modified>
</cp:coreProperties>
</file>