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4CFB0F-C43D-4A40-AE9F-8586F9A10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DE0128-2788-4967-BA34-A751AC2B9F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1C85A9-756E-422A-87AC-714143672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95A857-E6DA-4453-98E1-0BF5DD8E4C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91D41A-077D-42F0-96BA-0C1427CEB7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115E81-D9C2-441F-A6F1-2B5ED1D574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43E06F-BEA2-4B31-AA84-520A16FC7B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98859B-6FFB-4E81-BCAD-51AB33E555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CB3306-7D70-41B7-AE36-75BB8EF5A0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5DFB02-FA9E-4DC7-9E92-AF7A5E472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5502CA-B48B-4E3A-ABF3-EC163CB211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6121220012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对脓毒性休克的反思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脓毒性休克概述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脓毒性休克案例分析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对脓毒性休克的反思与改进建议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脓毒性休克研究展望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1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脓毒性休克概述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定义与特征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脓毒性休克是一种由感染引起的全身性炎症反应综合征，导致器官功能衰竭和循环不稳定。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特征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脓毒性休克通常表现为高热、寒战、心率加快、呼吸急促等症状，同时伴有血压下降、意识障碍等。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434" r="1943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医疗资源消耗大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脓毒性休克需要重症监护、高级生命支持等医疗资源，治疗费用高昂。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高死亡率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脓毒性休克是导致重症患者死亡的主要原因之一，死亡率较高。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脓毒性休克可引起多器官功能衰竭、感染性心内膜炎等严重并发症，增加治疗难度。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脓毒性休克的影响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脓毒性休克的治疗现状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抗生素治疗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及时、合理地使用抗生素是治疗脓毒性休克的重要手段，可以有效控制感染。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免疫调节治疗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使用免疫调节药物，如糖皮质激素、免疫球蛋白等，调节免疫功能，减轻炎症反应。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循环支持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通过输液、输血等方式维持循环稳定，保证重要器官的血液供应。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其他治疗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如机械通气、连续性肾脏替代治疗等，针对不同器官功能障碍进行对症治疗。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1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脓毒性休克案例分析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https://d.book118.com/566121220012010041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2024-09-07T18:40:39.319</cp:lastPrinted>
  <dcterms:created xsi:type="dcterms:W3CDTF">2024-09-07T10:40:39Z</dcterms:created>
  <dcterms:modified xsi:type="dcterms:W3CDTF">2024-09-07T10:40:41Z</dcterms:modified>
</cp:coreProperties>
</file>