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FE07D7-4426-46E8-9952-E5EC1DB2F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F84090-9C3E-4475-AF6E-78F439E2E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57ACF3-D5A9-4AC2-924A-5C807F3D9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8FED41-5418-44D4-80FD-DD820A0B9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38D6ED-8C39-4F33-8129-6126941E6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800C30-B578-4B9E-BF27-DE7550D79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295FCF-3B5D-41B2-82C7-F92D65495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F8476B-F613-4E8B-84D8-7DB69B9B2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58CF30-8372-4E08-8DDF-16999C6DC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76149E-61FE-44DE-900E-B176CE5A8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B4ED3D-00BD-4C39-AA42-97E3D288C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123141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安全生产管理制度培训章程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安全检查与隐患排查治理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事故应急救援与报告制度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安全教育与培训制度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指企业为加强安全生产管理，保障员工人身安全和财产安全，依照国家法律法规和企业实际情况制定的一系列规章制度。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安全生产管理制度的目的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明确各级管理人员和操作人员的安全职责，规范员工的安全行为，确保企业生产经营活动的顺利进行。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促进企业稳定发展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安全生产是企业稳定发展的基础。通过建立完善的安全生产管理制度，企业可以确保生产经营活动的顺利进行，提高企业的经济效益和社会形象。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通过制定和执行安全生产管理制度，企业可以最大限度地保障员工的人身安全和财产安全，减少工伤事故和财产损失。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履行社会责任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企业作为社会的一份子，有责任保障员工和社会的安全。制定和执行安全生产管理制度是企业履行社会责任的重要体现。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明确各级管理人员和操作人员的安全职责，形成全员参与的安全生产管理体系。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建立应急管理机制和救援体系，确保在紧急情况下能够及时、有效地进行应急处理和救援工作。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应急管理与救援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包括安全操作规程、安全检查制度、安全教育制度等，规范员工的安全行为。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安全规章制度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通过定期的安全培训和教育，提高员工的安全意识和安全技能水平。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安全培训与教育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定期对企业的安全生产状况进行检查和评估，及时发现和整改安全隐患。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安全检查与评估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安全生产管理制度的体系结构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84" r="158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安全生产责任制是企业为保障生产经营活动的安全进行，明确各级人员、各部门在安全生产方面所应承担的责任和义务的一种制度。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通过明确责任、强化管理，确保企业安全生产工作的顺利进行，防范和减少生产安全事故的发生。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安全生产责任制的概念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各级人员的安全职责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企业主要负责人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对本单位的安全生产工作全面负责，贯彻执行国家安全生产法律法规和标准，组织制定并实施本单位的安全生产规章制度和操作规程。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安全生产管理人员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协助主要负责人履行安全生产管理职责，组织或者参与拟订本单位安全生产规章制度、操作规程和生产安全事故应急救援预案。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从业人员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严格遵守本单位的安全生产规章制度和操作规程，服从管理，正确佩戴和使用劳动防护用品。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制定详细的安全生产责任制实施方案，明确各级人员、各部门的职责和任务，建立相应的监督、检查和考核机制。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采用定期与不定期相结合、自查与互查相结合、明查与暗访相结合的方式，对各级人员、各部门履行安全生产职责的情况进行考核。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对在安全生产工作中做出显著成绩的单位和个人给予表彰和奖励；对未履行或未完全履行安全生产职责的单位和个人进行问责和处罚。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奖惩制度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安全生产责任制的落实与考核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根据国家相关法律法规、行业标准及企业实际情况制定安全操作规程。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制定依据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组织专家进行调研、论证，起草安全操作规程，广泛征求意见，进行修改完善，报经企业安全生产管理部门审查批准后公布实施。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制定程序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包括设备操作、工艺流程、劳动保护、应急处置等方面的具体规定。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规程内容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安全操作规程的制定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熟悉安全操作规程，了解设备性能及工艺流程，检查设备安全状况，做好个人防护。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操作前准备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规范操作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异常情况处理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严格遵守安全操作规程，按照规定的程序和要求进行操作，不得违章操作。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发现设备异常或危及安全的情况时，应立即停止操作，及时报告并妥善处理。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安全操作规程的执行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https://d.book118.com/566123141120010040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2024-09-06T22:03:38.971</cp:lastPrinted>
  <dcterms:created xsi:type="dcterms:W3CDTF">2024-09-06T14:03:38Z</dcterms:created>
  <dcterms:modified xsi:type="dcterms:W3CDTF">2024-09-06T14:03:41Z</dcterms:modified>
</cp:coreProperties>
</file>