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2F6D64-9E25-4689-9713-7A2D11430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AD89B-032D-4E7C-BEE2-4E7133CD6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87E1F8-E3D3-406E-84D3-E28FE1147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526E2C-8BAF-467F-A493-0649331BF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895566-D923-4B6B-806E-53CAC19F3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793027-AC75-4CD5-B5FA-63F08E3FC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51C967-FA7D-4727-A711-73E3B0FB7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EFFCE5-69D7-4FF7-99A5-95158FCCE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F6CB4E-762F-427D-A65E-AE5B9A862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D7D0AB-6E5D-4DC3-86E0-8E1060610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F4D26-BF96-4A0D-ACA6-C8BE66C9A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12412000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农高会调查报告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农高会概况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调查方法与实施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调查结果与分析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农业作为国家的基础产业，对国民经济发展和人民生活水平提高具有重要影响。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随着科技的不断进步，农业现代化成为发展的必然趋势。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为了更好地了解农业现代化的发展现状和存在的问题，我们进行了此次调查。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调查目的</a:t>
            </a:r>
          </a:p>
        </p:txBody>
      </p:sp>
      <p:sp>
        <p:nvSpPr>
          <p:cNvPr id="26" name="AutoShape 26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1" name="Connector 31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AutoShape 32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分析农业现代化发展的影响因素。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提出促进农业现代化发展的对策建议。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了解农业现代化的发展现状和存在的问题。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农高会概况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农高会历史与发展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农高会历史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自XXXX年以来，农高会已成功举办XX届，成为国内外农业领域交流与合作的重要平台。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农高会发展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随着时代发展，农高会规模不断扩大，参展商和展品种类日益丰富，国际化程度不断提升。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来自全球各地的农业企业、研究机构和政府部门等参与农高会，共同展示农业领域最新技术、产品和服务。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涵盖农业机械、种植技术、养殖技术、农产品加工等多个领域，为观众提供全面的农业产业链展示。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农高会参展商与展品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展品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参展商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农高会吸引了来自世界各地的农业从业者、专家学者、政府官员和媒体记者等，共同交流学习，促进农业发展。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农高会对推动农业科技创新、促进国际交流合作、引领农业发展趋势等方面产生了深远影响，有力推动了我国农业现代化进程。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农高会观众与影响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调查方法与实施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目的与意义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明确调查目的，阐述调查的重要性和意义，为后续调查实施提供指导。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调查范围与对象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确定调查范围，明确调查对象，包括目标群体、地理区域等。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调查内容与方法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详细说明调查的内容、方法和技术路线，确保调查的科学性和准确性。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https://d.book118.com/566124120002010055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2024-09-22T08:35:27.202</cp:lastPrinted>
  <dcterms:created xsi:type="dcterms:W3CDTF">2024-09-22T00:35:27Z</dcterms:created>
  <dcterms:modified xsi:type="dcterms:W3CDTF">2024-09-22T00:35:29Z</dcterms:modified>
</cp:coreProperties>
</file>