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211F7-5053-45B0-A983-1F360096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B9F12-017E-4245-B576-09ED674D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C7471-9679-4D54-B2A2-C85FBF11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87F63-F34D-40D5-B953-9F23249E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29452-6284-4CA8-94F5-608D96CB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8CE42-B080-43D8-9CA7-AB9AB507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90BAB-A65B-4CF4-9BA0-FDD61AF6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0688A-5CB4-4137-A46E-1FEA979D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15C8-F0CE-42D2-B832-E9AF366A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C483D-FA9C-49FD-9FFB-4CF360E9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57728-6C38-4C0E-8D4F-9D1ACCFFA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10400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《日四b吕冈谕》的艺术特色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《日四b吕冈谕》的文化内涵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《日四b吕冈谕》的传播与影响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《日四b吕冈谕》的学术研究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PPT已成为现代商务、教学等领域中广泛使用的演示工具。《日四b吕冈谕》PPT课件正是在这样的背景下应运而生，旨在提供一套完整、专业的演示方案，帮助用户更好地传达信息、展示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通过《日四b吕冈谕》PPT课件，用户可以快速创建高质量的演示文稿，提升演示效果，增强观众的视觉冲击力，从而更好地实现信息的传递和沟通。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《日四b吕冈谕》PPT课件共分为若干个主题，每个主题下包含相应的幻灯片。内容涵盖了商业、教育、科技等多个领域，为用户提供了丰富的演示素材和模板。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《日四b吕冈谕》PPT课件的特点在于其专业性、实用性和易用性。该课件提供了多种风格的模板和素材，满足不同用户的需求。同时，该课件还支持多种主流PPT格式导入导出，方便用户在不同平台间共享和编辑。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特点与亮点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《日四b吕冈谕》PPT课件自发布以来，受到了广大用户的热烈欢迎和好评。该课件已成为许多企业和个人在进行商业演示、教学培训等领域中的首选工具。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通过使用《日四b吕冈谕》PPT课件，用户能够快速提升演示效果，增强观众的认知度和记忆度。同时，该课件还为用户提供了学习和交流的机会，促进了PPT制作技能的提升和信息传递方式的创新。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《日四b吕冈谕》的艺术特色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该ppt课件的语言简练明了，没有过多的修饰和冗长的句子，使得信息传达更加直接和高效。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表达生动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通过使用形象化的语言和描绘，使得信息表达更加生动和易于理解，提高了观众的接受度。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该ppt课件的语言组织严密，逻辑清晰，使得观众能够按照一定的思路和顺序理解信息。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该ppt课件中的人物形象各具特色，个性鲜明，使得观众能够更好地理解和记忆各个角色。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人物形象鲜明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通过描绘人物之间的复杂关系，使得故事更加丰富和有趣，增加了观众的兴趣和好奇心。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人物关系复杂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958" r="2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该ppt课件中的人物形象随着剧情的发展而不断变化，使得观众能够更好地感受到人物的成长和变化。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人物发展变化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情节紧凑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该ppt课件的情节安排紧凑，没有过多的闲笔和冗长的描述，使得故事更加紧凑和有张力。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情节起伏跌宕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通过设置悬念和转折点，使得情节起伏跌宕，增加了观众的紧张感和好奇心。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情节连贯性强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该ppt课件的情节安排连贯性强，各个情节之间相互关联，使得观众能够更好地理解和记忆整个故事。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该ppt课件的主题思想深刻，通过讲述一个具体的故事，表达了对于社会现象和人性的思考和反思。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主题深刻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该ppt课件的主题思想启迪性强，能够引发观众的思考和反思，对于人们的价值观和生活态度产生积极的影响。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思想启迪性强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《日四b吕冈谕》的文化内涵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https://d.book118.com/566131040013010040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2024-09-06T06:20:36.019</cp:lastPrinted>
  <dcterms:created xsi:type="dcterms:W3CDTF">2024-09-05T22:20:36Z</dcterms:created>
  <dcterms:modified xsi:type="dcterms:W3CDTF">2024-09-05T22:20:38Z</dcterms:modified>
</cp:coreProperties>
</file>