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2DDB4-764E-4259-8BF0-80E89A67B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16417-21BA-422F-BEC5-0EC77D87C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B897B-D42F-4F48-A0B2-38A24E0D4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FD658C-0630-439F-A587-153CC32E2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53F4F8-CAD8-493C-A3BE-2FAE76B5E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A8F815-9ADE-44FC-ACE3-54A0338C0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CE8137-5F38-4B78-8416-D0FBBAE7D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55238F-122F-48A8-9D77-8641B871D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83D691-87CB-4BDE-BF43-D9BBB8080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0523C-1F5D-4E5E-ACFF-15B1FB2CC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5753F-10E4-498C-9DAE-09349C275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13211211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演出场所儿童安全培训\n## 1.儿童安全培训的重要性及背景\n### 1.1儿童安全在演出场所的重要性\n### 1.2演出场所儿童安全事故案例分析\n### 1.3儿童安全培训的发展趋势\n## 2.演出场所儿童安全培训的内容与目标\n### 2.1儿童安全培训的基本内容\n### 2.2儿童安全培训的目标群体\n### 2.3儿童安全培训的效果评估\n## 3.演出场所儿童安全培训的实施策略与方法\n### 3.1制定儿童安全培训计划\n### 3.2采用多样化的培训方式与手段\n### 3.3持续关注培训效果与反馈\n## 4.演出场所儿童安全培训的组织与协作\n### 4.1建立儿童安全培训的组织架构\n### 4.2加强与相关部门的沟通与协作\n### 4.3鼓励社会各界参与儿童安全培训\n## 5.演出场所儿童安全培训的推广与宣传\n### 5.1利用线上线下渠道进行宣传推广\n### 5.2开展儿童安全培训的公益活动\n### 5.3提高家长对儿童安全培训的认知与参与度\n## 6.演出场所儿童安全培训的可持续发展\n### 6.1建立儿童安全培训的长效机制\n### 6.2不断优化培训内容与方式\n### 6.3关注儿童安全培训领域的发展动态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演出场所儿童安全培训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儿童安全培训的重要性及背景</a:t>
            </a:r>
            <a:endParaRPr/>
          </a:p>
        </p:txBody>
      </p:sp>
      <p:sp>
        <p:nvSpPr>
          <p:cNvPr id="13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4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儿童安全是演出场所的首要任务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保障儿童观众的身心健康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维护演出场所的正常秩序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提高演出场所的公众形象</a:t>
                </a:r>
                <a:endParaRPr/>
              </a:p>
            </p:txBody>
          </p:sp>
          <p:sp>
            <p:nvSpPr>
              <p:cNvPr id="23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儿童安全影响演出场所的可持续发展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减少因安全事故导致的法律纠纷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提高观众满意度和忠诚度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增加演出场所的市场竞争力</a:t>
                </a:r>
                <a:endParaRPr/>
              </a:p>
            </p:txBody>
          </p:sp>
          <p:sp>
            <p:nvSpPr>
              <p:cNvPr id="23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儿童安全是家庭和社会的共同责任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家长的监护责任和家庭教育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演出场所的安全管理和培训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社会各界的关注和支持</a:t>
                </a:r>
                <a:endParaRPr/>
              </a:p>
            </p:txBody>
          </p:sp>
          <p:sp>
            <p:nvSpPr>
              <p:cNvPr id="24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儿童安全在演出场所的重要性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案例一：儿童在演出场所摔倒受伤</a:t>
                </a:r>
                <a:endParaRPr/>
              </a:p>
            </p:txBody>
          </p:sp>
          <p:sp>
            <p:nvSpPr>
              <p:cNvPr id="24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原因：舞台湿滑，家长未及时发现并提醒孩子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教训：加强舞台安全巡查，提高家长安全意识</a:t>
                </a:r>
                <a:endParaRPr/>
              </a:p>
            </p:txBody>
          </p:sp>
        </p:grpSp>
        <p:grpSp>
          <p:nvGrpSpPr>
            <p:cNvPr id="25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案例二：儿童在演出场所被物品砸伤</a:t>
                </a:r>
                <a:endParaRPr/>
              </a:p>
            </p:txBody>
          </p:sp>
          <p:sp>
            <p:nvSpPr>
              <p:cNvPr id="25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原因：演出过程中，物品意外脱落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教训：严格演出物品的安全管理，确保演出质量</a:t>
                </a:r>
                <a:endParaRPr/>
              </a:p>
            </p:txBody>
          </p:sp>
        </p:grpSp>
        <p:grpSp>
          <p:nvGrpSpPr>
            <p:cNvPr id="25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案例三：儿童在演出场所走失</a:t>
                </a:r>
                <a:endParaRPr/>
              </a:p>
            </p:txBody>
          </p:sp>
          <p:sp>
            <p:nvSpPr>
              <p:cNvPr id="25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原因：家长疏忽，未关注孩子的行踪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教训：加强演出场所的导览和标识，提高家长对孩子的关注度</a:t>
                </a:r>
                <a:endParaRPr/>
              </a:p>
            </p:txBody>
          </p:sp>
        </p:grpSp>
      </p:grpSp>
      <p:pic>
        <p:nvPicPr>
          <p:cNvPr id="25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演出场所儿童安全事故案例分析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63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64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65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针对不同年龄段的儿童制定安全培训方案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结合演出场所的特点和需求进行培训</a:t>
                </a:r>
                <a:endParaRPr/>
              </a:p>
            </p:txBody>
          </p:sp>
          <p:sp>
            <p:nvSpPr>
              <p:cNvPr id="2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个性化和差异化培训</a:t>
                </a:r>
                <a:endParaRPr/>
              </a:p>
            </p:txBody>
          </p:sp>
        </p:grpSp>
        <p:grpSp>
          <p:nvGrpSpPr>
            <p:cNvPr id="268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6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利用互联网平台进行在线培训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使用虚拟现实技术进行模拟培训</a:t>
                </a:r>
                <a:endParaRPr/>
              </a:p>
            </p:txBody>
          </p:sp>
          <p:sp>
            <p:nvSpPr>
              <p:cNvPr id="270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信息化和智能化培训</a:t>
                </a:r>
                <a:endParaRPr/>
              </a:p>
            </p:txBody>
          </p:sp>
          <p:sp>
            <p:nvSpPr>
              <p:cNvPr id="271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2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73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引入社会力量参与儿童安全培训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结合家庭、学校和社会等多方面的资源进行培训</a:t>
                </a:r>
                <a:endParaRPr/>
              </a:p>
            </p:txBody>
          </p:sp>
          <p:sp>
            <p:nvSpPr>
              <p:cNvPr id="274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社会化和多元化培训</a:t>
                </a:r>
                <a:endParaRPr/>
              </a:p>
            </p:txBody>
          </p:sp>
          <p:sp>
            <p:nvSpPr>
              <p:cNvPr id="275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儿童安全培训的发展趋势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演出场所儿童安全培训的内容与目标</a:t>
            </a:r>
            <a:endParaRPr/>
          </a:p>
        </p:txBody>
      </p:sp>
      <p:sp>
        <p:nvSpPr>
          <p:cNvPr id="27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8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8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8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舞台设备的安全使用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舞台湿滑的预防和处理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舞台表演安全注意事项</a:t>
                </a:r>
                <a:endParaRPr/>
              </a:p>
            </p:txBody>
          </p:sp>
          <p:sp>
            <p:nvSpPr>
              <p:cNvPr id="2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舞台安全</a:t>
                </a:r>
                <a:endParaRPr/>
              </a:p>
            </p:txBody>
          </p:sp>
        </p:grpSp>
        <p:grpSp>
          <p:nvGrpSpPr>
            <p:cNvPr id="28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8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观众席的乘坐规范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观众席内的安全设施和服务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观众席内的紧急疏散和救援</a:t>
                </a:r>
                <a:endParaRPr/>
              </a:p>
            </p:txBody>
          </p:sp>
          <p:sp>
            <p:nvSpPr>
              <p:cNvPr id="28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观众席安全</a:t>
                </a:r>
                <a:endParaRPr/>
              </a:p>
            </p:txBody>
          </p:sp>
        </p:grpSp>
        <p:grpSp>
          <p:nvGrpSpPr>
            <p:cNvPr id="29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9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演出场所的出入口和通道管理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演出场所的消防和安全标识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演出场所的安全巡查和监控</a:t>
                </a:r>
                <a:endParaRPr/>
              </a:p>
            </p:txBody>
          </p:sp>
          <p:sp>
            <p:nvSpPr>
              <p:cNvPr id="29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演出场所安全</a:t>
                </a:r>
                <a:endParaRPr/>
              </a:p>
            </p:txBody>
          </p:sp>
        </p:grpSp>
      </p:grpSp>
      <p:pic>
        <p:nvPicPr>
          <p:cNvPr id="29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9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儿童安全培训的基本内容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0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儿童观众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提高儿童的安全意识和自我保护能力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培养儿童良好的行为习惯和遵守纪律的意识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提高家长的安全意识和监护能力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传授家长在演出场所陪伴孩子的方法和技巧</a:t>
                </a:r>
                <a:endParaRPr/>
              </a:p>
            </p:txBody>
          </p:sp>
          <p:pic>
            <p:nvPicPr>
              <p:cNvPr id="30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演出场所工作人员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提高工作人员的安全意识和安全操作技能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培养工作人员的服务意识和团队协作精神</a:t>
                </a:r>
                <a:endParaRPr/>
              </a:p>
            </p:txBody>
          </p:sp>
          <p:pic>
            <p:nvPicPr>
              <p:cNvPr id="31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儿童安全培训的目标群体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1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1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2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培训前后的对比分析</a:t>
                </a:r>
                <a:endParaRPr/>
              </a:p>
            </p:txBody>
          </p:sp>
          <p:sp>
            <p:nvSpPr>
              <p:cNvPr id="32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通过问卷调查、访谈等方式了解培训效果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分析培训前后儿童安全意识和行为的变化</a:t>
                </a:r>
                <a:endParaRPr/>
              </a:p>
            </p:txBody>
          </p:sp>
        </p:grpSp>
        <p:grpSp>
          <p:nvGrpSpPr>
            <p:cNvPr id="32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2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培训效果的持续跟踪</a:t>
                </a:r>
                <a:endParaRPr/>
              </a:p>
            </p:txBody>
          </p:sp>
          <p:sp>
            <p:nvSpPr>
              <p:cNvPr id="32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定期对儿童进行安全知识的巩固和更新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关注儿童在演出场所的安全状况和表现</a:t>
                </a:r>
                <a:endParaRPr/>
              </a:p>
            </p:txBody>
          </p:sp>
        </p:grpSp>
        <p:grpSp>
          <p:nvGrpSpPr>
            <p:cNvPr id="32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2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培训效果的反馈与改进</a:t>
                </a:r>
                <a:endParaRPr/>
              </a:p>
            </p:txBody>
          </p:sp>
          <p:sp>
            <p:nvSpPr>
              <p:cNvPr id="33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收集家长、工作人员等对培训的意见和建议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根据反馈结果调整培训内容和方式，提高培训效果</a:t>
                </a:r>
                <a:endParaRPr/>
              </a:p>
            </p:txBody>
          </p:sp>
        </p:grpSp>
      </p:grpSp>
      <p:sp>
        <p:nvSpPr>
          <p:cNvPr id="3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儿童安全培训的效果评估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演出场所儿童安全培训的实施策略与方法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明确培训目标</a:t>
                </a:r>
                <a:endParaRPr/>
              </a:p>
            </p:txBody>
          </p:sp>
          <p:sp>
            <p:nvSpPr>
              <p:cNvPr id="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根据演出场所的特点和需求制定培训目标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确保培训目标符合儿童安全发展的需要</a:t>
                </a:r>
                <a:endParaRPr/>
              </a:p>
            </p:txBody>
          </p:sp>
        </p:grpSp>
        <p:grpSp>
          <p:nvGrpSpPr>
            <p:cNvPr id="1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制定培训内容</a:t>
                </a:r>
                <a:endParaRPr/>
              </a:p>
            </p:txBody>
          </p:sp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结合演出场所的实际情况制定培训内容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确保培训内容涵盖儿童安全的各个方面</a:t>
                </a:r>
                <a:endParaRPr/>
              </a:p>
            </p:txBody>
          </p:sp>
        </p:grpSp>
        <p:grpSp>
          <p:nvGrpSpPr>
            <p:cNvPr id="2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制定培训时间和地点</a:t>
                </a:r>
                <a:endParaRPr/>
              </a:p>
            </p:txBody>
          </p:sp>
          <p:sp>
            <p:nvSpPr>
              <p:cNvPr id="2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选择合适的培训时间和地点进行培训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确保培训时间和地点能够满足参训人员的需求</a:t>
                </a:r>
                <a:endParaRPr/>
              </a:p>
            </p:txBody>
          </p:sp>
        </p:grpSp>
      </p:grpSp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制定儿童安全培训计划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9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30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1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利用互联网平台进行在线培训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提高培训的覆盖面和便捷性</a:t>
                </a:r>
                <a:endParaRPr/>
              </a:p>
            </p:txBody>
          </p:sp>
          <p:sp>
            <p:nvSpPr>
              <p:cNvPr id="32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线上培训</a:t>
                </a:r>
                <a:endParaRPr/>
              </a:p>
            </p:txBody>
          </p:sp>
        </p:grpSp>
        <p:grpSp>
          <p:nvGrpSpPr>
            <p:cNvPr id="33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线下培训</a:t>
                </a:r>
                <a:endParaRPr/>
              </a:p>
            </p:txBody>
          </p:sp>
          <p:sp>
            <p:nvSpPr>
              <p:cNvPr id="3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在演出场所进行现场培训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增强培训的互动性和针对性</a:t>
                </a:r>
                <a:endParaRPr/>
              </a:p>
            </p:txBody>
          </p:sp>
        </p:grpSp>
        <p:grpSp>
          <p:nvGrpSpPr>
            <p:cNvPr id="36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7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实践操作</a:t>
                </a:r>
                <a:endParaRPr/>
              </a:p>
            </p:txBody>
          </p:sp>
          <p:sp>
            <p:nvSpPr>
              <p:cNvPr id="38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通过实际操作和模拟演练进行培训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提高培训的实效性和操作性</a:t>
                </a:r>
                <a:endParaRPr/>
              </a:p>
            </p:txBody>
          </p: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采用多样化的培训方式与手段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40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1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2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4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4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培训效果的跟踪调查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通过问卷调查、访谈等方式了解培训效果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分析培训前后儿童安全意识和行为的变化</a:t>
                </a:r>
                <a:endParaRPr/>
              </a:p>
            </p:txBody>
          </p:sp>
          <p:sp>
            <p:nvSpPr>
              <p:cNvPr id="4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培训效果的反馈与改进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收集家长、工作人员等对培训的意见和建议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根据反馈结果调整培训内容和方式，提高培训效果</a:t>
                </a:r>
                <a:endParaRPr/>
              </a:p>
            </p:txBody>
          </p:sp>
          <p:sp>
            <p:nvSpPr>
              <p:cNvPr id="5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培训效果的宣传和推广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通过线上线下渠道宣传培训成果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提高社会对儿童安全培训的关注度和认可度</a:t>
                </a:r>
                <a:endParaRPr/>
              </a:p>
            </p:txBody>
          </p:sp>
          <p:sp>
            <p:nvSpPr>
              <p:cNvPr id="5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持续关注培训效果与反馈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https://d.book118.com/566132112111010052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演出场所儿童安全培训</vt:lpstr>
      <vt:lpstr>儿童安全培训的重要性及背景</vt:lpstr>
      <vt:lpstr>PowerPoint Presentation</vt:lpstr>
      <vt:lpstr>PowerPoint Presentation</vt:lpstr>
      <vt:lpstr>PowerPoint Presentation</vt:lpstr>
      <vt:lpstr>演出场所儿童安全培训的内容与目标</vt:lpstr>
      <vt:lpstr>PowerPoint Presentation</vt:lpstr>
      <vt:lpstr>PowerPoint Presentation</vt:lpstr>
      <vt:lpstr>PowerPoint Presentation</vt:lpstr>
      <vt:lpstr>演出场所儿童安全培训的实施策略与方法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2024-09-18T19:55:54.744</cp:lastPrinted>
  <dcterms:created xsi:type="dcterms:W3CDTF">2024-09-18T11:55:54Z</dcterms:created>
  <dcterms:modified xsi:type="dcterms:W3CDTF">2024-09-18T11:55:56Z</dcterms:modified>
</cp:coreProperties>
</file>