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62D42-F0FC-408B-B80C-43830142E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87E11-B504-4C09-B93D-FA62AC50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A7F6F-5A7D-43DD-8EF0-73E5D01E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816E4-E49A-4091-BAB9-E295ACC47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30FA3-C45D-455C-A201-E1CA155CE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32018-B383-4D3B-8CC5-D5B89267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B422F-48F4-419C-80C8-C5CBCBA4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A97E1-D31D-4DE1-811A-4147F8788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F9260-5D64-473C-8D93-8FA5C42D0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528F4-2B69-45D7-8FFE-90C14C505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763A-2AFE-434C-8AD1-F611BEFF4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322122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石棉行业的发展前景及挑战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行业概述与历史回顾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石棉是一种天然矿物纤维，具有优异的耐火、隔热、耐腐蚀等性能，被广泛应用于建筑、化工、冶金等领域。石棉行业则是指从事石棉开采、加工、销售等活动的企业集合。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石棉行业定义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根据矿物成分和纤维长度的不同，石棉可分为温石棉、青石棉、铁石棉等多种类型。不同类型的石棉在性能和应用方面存在一定差异。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石棉分类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石棉行业定义及分类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石棉行业起源于19世纪，随着工业革命的推进和建筑业的兴起，石棉因其优异的性能逐渐受到关注和应用。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快速增长阶段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20世纪初至中期，随着化工、冶金等行业的快速发展，石棉需求量大幅增加，行业进入快速增长阶段。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成熟稳定阶段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20世纪后期至今，石棉行业逐渐进入成熟稳定阶段，市场规模趋于稳定，但竞争日益激烈。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根据市场调查机构的数据，全球石棉市场规模已达数十亿美元，其中中国是全球最大的石棉生产国和消费国。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目前，全球石棉市场呈现多元化竞争格局，包括中国、俄罗斯、加拿大等在内的多个国家均拥有石棉资源。在中国市场，一些大型企业如中国建材、北新建材等占据主导地位，同时也有一些中小型企业参与其中。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随着全球建筑业的快速发展，石棉作为一种重要的建筑材料，其需求量将持续增长。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建筑业需求增长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工业领域需求增加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新兴市场需求崛起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石棉在工业领域的应用不断扩大，如汽车、航空航天、电子等行业对石棉制品的需求也在增加。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随着新兴市场国家经济的不断发展，其基础设施建设及工业化进程将推动石棉需求的增长。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市场需求增长趋势预测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通过研发新型石棉复合材料，提高产品性能，满足高端市场需求。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采用先进的生产工艺和技术，提高生产效率和产品质量，降低生产成本。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引入智能化技术，实现生产过程的自动化和智能化，提高生产效率和产品质量稳定性。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技术创新推动产业升级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政府出台相关产业政策，鼓励石棉行业的发展，推动产业升级和转型。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792" b="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产业政策扶持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随着全球环保意识的提高，政府将加大对环保产业的支持力度，推动石棉行业向环保、低碳方向发展。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环保政策推动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政府出台出口退税等优惠政策，鼓励石棉企业拓展国际市场，提高出口竞争力。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出口政策优惠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政策支持助力行业壮大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生物医疗领域应用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研究石棉在生物医疗领域的应用，如开发具有生物相容性和医疗功能的石棉制品。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高端装备制造应用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将石棉应用于高端装备制造领域，如航空航天、高速铁路等，提高产品的耐高温、耐腐蚀等性能。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石棉在新能源领域如太阳能、风能等方面具有潜在应用价值，可开发新型石棉制品用于新能源产业。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拓展应用领域拓宽市场空间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部分企业员工安全意识薄弱，缺乏必要的安全培训和操作技能，容易引发事故。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石棉行业生产过程中，由于技术和管理上的问题，事故频发，严重威胁员工生命安全和企业正常运营。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政府对石棉行业的安全监管存在漏洞和不足，导致部分企业存在安全隐患。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安全生产问题亟待解决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污染物排放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石棉行业生产过程中会产生大量的废气、废水和固废，对环境造成严重污染。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环保法规日益严格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随着环保意识的提高和环保法规的日益严格，石棉行业面临更大的环保压力和投入。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绿色转型困难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石棉行业绿色转型面临技术和资金等方面的困难，难以在短期内实现。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环境保护压力加大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https://d.book118.com/566132212213010103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2024-09-29T05:00:12.117</cp:lastPrinted>
  <dcterms:created xsi:type="dcterms:W3CDTF">2024-09-28T21:00:12Z</dcterms:created>
  <dcterms:modified xsi:type="dcterms:W3CDTF">2024-09-28T21:00:13Z</dcterms:modified>
</cp:coreProperties>
</file>