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FJMQMA+MS-UIGothic"/>
      <p:regular r:id="rId15"/>
    </p:embeddedFont>
    <p:embeddedFont>
      <p:font typeface="NHMMGK+ILQVIG+ArialMT"/>
      <p:regular r:id="rId16"/>
    </p:embeddedFont>
    <p:embeddedFont>
      <p:font typeface="VBDSBE+MBATAU+MicrosoftYaHei-Bold"/>
      <p:regular r:id="rId17"/>
    </p:embeddedFont>
    <p:embeddedFont>
      <p:font typeface="ANCQJK+LHPAT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8CFE0-5FFE-41A0-ADA2-EDC3D878E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16614-1597-4CCC-947C-968500CAD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E5C7F-55E4-4A08-AB21-126410C14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BFF04-6952-46E8-86A4-F0574A186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8D44870-252D-43B9-B7DE-BDF5F04BAA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A6C87F-3A8D-4764-838B-5085A87A1D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FE3F02-8373-4596-A737-7415C88D5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54FF80-3AF0-4129-A9AD-85BF4F8AD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40F68-D639-4C6B-8E14-BF68AE5CF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B40CD-9257-41E9-A467-0071320E2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094F2-9EF5-48AE-820A-A17E45D88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3223124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17650" y="2301759"/>
            <a:ext cx="10336703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FJMQMA+MS-UIGothic"/>
                <a:cs typeface="FJMQMA+MS-UIGothic"/>
              </a:rPr>
              <a:t>中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4950">
                <a:solidFill>
                  <a:srgbClr val="FFFDFD"/>
                </a:solidFill>
                <a:latin typeface="FJMQMA+MS-UIGothic"/>
                <a:cs typeface="FJMQMA+MS-UIGothic"/>
              </a:rPr>
              <a:t>炮制技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4950" spc="238">
                <a:solidFill>
                  <a:srgbClr val="FFFDFD"/>
                </a:solidFill>
                <a:latin typeface="Times New Roman"/>
                <a:cs typeface="Times New Roman"/>
              </a:rPr>
              <a:t> </a:t>
            </a:r>
            <a:r>
              <a:rPr sz="4950">
                <a:solidFill>
                  <a:srgbClr val="FFFDFD"/>
                </a:solidFill>
                <a:latin typeface="FJMQMA+MS-UIGothic"/>
                <a:cs typeface="FJMQMA+MS-UIGothic"/>
              </a:rPr>
              <a:t>清炒技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术护</a:t>
            </a:r>
            <a:r>
              <a:rPr sz="4950">
                <a:solidFill>
                  <a:srgbClr val="FFFDFD"/>
                </a:solidFill>
                <a:latin typeface="FJMQMA+MS-UIGothic"/>
                <a:cs typeface="FJMQMA+MS-UIGothic"/>
              </a:rPr>
              <a:t>理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FJMQMA+MS-UIGothic"/>
                <a:cs typeface="FJMQM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3461986" cy="8813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NHMMGK+ILQVIG+ArialMT"/>
                <a:cs typeface="NHMMGK+ILQVIG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中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炮制技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FJMQMA+MS-UIGothic"/>
                <a:cs typeface="FJMQMA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814534"/>
            <a:ext cx="380478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NHMMGK+ILQVIG+ArialMT"/>
                <a:cs typeface="NHMMGK+ILQVIG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清炒技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的基本原理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3431754"/>
            <a:ext cx="5360239" cy="14983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NHMMGK+ILQVIG+ArialMT"/>
                <a:cs typeface="NHMMGK+ILQVIG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清炒技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在中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炮制中的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用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NHMMGK+ILQVIG+ArialMT"/>
                <a:cs typeface="NHMMGK+ILQVIG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清炒技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理要点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66945" y="4666194"/>
            <a:ext cx="4965904" cy="8810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NHMMGK+ILQVIG+ArialMT"/>
                <a:cs typeface="NHMMGK+ILQVIG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清炒技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的未来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FFFFFF"/>
                </a:solidFill>
                <a:latin typeface="FJMQMA+MS-UIGothic"/>
                <a:cs typeface="FJMQMA+MS-UIGothic"/>
              </a:rPr>
              <a:t>展与展望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16929" y="3125628"/>
            <a:ext cx="43434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JMQMA+MS-UIGothic"/>
                <a:cs typeface="FJMQMA+MS-UIGothic"/>
              </a:rPr>
              <a:t>中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3600">
                <a:solidFill>
                  <a:srgbClr val="FFFFFF"/>
                </a:solidFill>
                <a:latin typeface="FJMQMA+MS-UIGothic"/>
                <a:cs typeface="FJMQMA+MS-UIGothic"/>
              </a:rPr>
              <a:t>炮制技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3600">
                <a:solidFill>
                  <a:srgbClr val="FFFFFF"/>
                </a:solidFill>
                <a:latin typeface="FJMQMA+MS-UIGothic"/>
                <a:cs typeface="FJMQMA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中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炮制技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612389" y="22572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定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中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炮制技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展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FJMQMA+MS-UIGothic"/>
                <a:cs typeface="FJMQMA+MS-UIGothic"/>
              </a:rPr>
              <a:t>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2000" spc="25">
                <a:solidFill>
                  <a:srgbClr val="FFFDFD"/>
                </a:solidFill>
                <a:latin typeface="FJMQMA+MS-UIGothic"/>
                <a:cs typeface="FJMQMA+MS-UIGothic"/>
              </a:rPr>
              <a:t>代化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2000">
                <a:solidFill>
                  <a:srgbClr val="FFFDFD"/>
                </a:solidFill>
                <a:latin typeface="FJMQMA+MS-UIGothic"/>
                <a:cs typeface="FJMQMA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代中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炮制技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术结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合了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科技，提高了炮制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程的可控性和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准，促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了中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代化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炮制技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起源于古代，随着中医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展而不断完善。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2000" spc="25">
                <a:solidFill>
                  <a:srgbClr val="FFFDFD"/>
                </a:solidFill>
                <a:latin typeface="FJMQMA+MS-UIGothic"/>
                <a:cs typeface="FJMQMA+MS-UIGothic"/>
              </a:rPr>
              <a:t>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0348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的中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炮制方法包括炒、炙、煅、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蒸、煮等，每种方法都有其独特的技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要求和操作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中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炮制技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的目的和意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FJMQMA+MS-UIGothic"/>
                <a:cs typeface="FJMQMA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609FFF"/>
                </a:solidFill>
                <a:latin typeface="FJMQMA+MS-UIGothic"/>
                <a:cs typeface="FJMQMA+MS-UIGothic"/>
              </a:rPr>
              <a:t>意</a:t>
            </a:r>
            <a:r>
              <a:rPr sz="200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FJMQMA+MS-UIGothic"/>
                <a:cs typeface="FJMQMA+MS-UIGothic"/>
              </a:rPr>
              <a:t>清炒技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3600">
                <a:solidFill>
                  <a:srgbClr val="FFFFFF"/>
                </a:solidFill>
                <a:latin typeface="FJMQMA+MS-UIGothic"/>
                <a:cs typeface="FJMQMA+MS-UIGothic"/>
              </a:rPr>
              <a:t>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清炒技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和作用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FJMQMA+MS-UIGothic"/>
                <a:cs typeface="FJMQMA+MS-UIGothic"/>
              </a:rPr>
              <a:t>定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FJMQMA+MS-UIGothic"/>
                <a:cs typeface="FJMQMA+MS-UIGothic"/>
              </a:rPr>
              <a:t>作用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清炒技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的操作流程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0729" y="15415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准</a:t>
            </a: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备</a:t>
            </a: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工具和材料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37700" y="1541581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加</a:t>
            </a:r>
            <a:r>
              <a:rPr sz="2300">
                <a:solidFill>
                  <a:srgbClr val="609FFF"/>
                </a:solidFill>
                <a:latin typeface="SimSun"/>
                <a:cs typeface="SimSun"/>
              </a:rPr>
              <a:t>热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53844" y="331132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净</a:t>
            </a:r>
            <a:r>
              <a:rPr sz="2300">
                <a:solidFill>
                  <a:srgbClr val="609FFF"/>
                </a:solidFill>
                <a:latin typeface="FJMQMA+MS-UIGothic"/>
                <a:cs typeface="FJMQMA+MS-UIGothic"/>
              </a:rPr>
              <a:t>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993630" y="331132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翻炒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48834" y="384858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JMQMA+MS-UIGothic"/>
                <a:cs typeface="FJMQMA+MS-UIGothic"/>
              </a:rPr>
              <a:t>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957704" y="510329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切制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532619" y="510329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FJMQMA+MS-UIGothic"/>
                <a:cs typeface="FJMQMA+MS-UIGothic"/>
              </a:rPr>
              <a:t>冷却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清炒技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609FFF"/>
                </a:solidFill>
                <a:latin typeface="FJMQMA+MS-UIGothic"/>
                <a:cs typeface="FJMQMA+MS-UIGothic"/>
              </a:rPr>
              <a:t>的注意事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JMQMA+MS-UIGothic"/>
                <a:cs typeface="FJMQMA+MS-UIGothic"/>
              </a:rPr>
              <a:t>控制火力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JMQMA+MS-UIGothic"/>
                <a:cs typeface="FJMQMA+MS-UIGothic"/>
              </a:rPr>
              <a:t>控制温度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JMQMA+MS-UIGothic"/>
                <a:cs typeface="FJMQMA+MS-UIGothic"/>
              </a:rPr>
              <a:t>控制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FJMQMA+MS-UIGothic"/>
                <a:cs typeface="FJMQMA+MS-UIGothic"/>
              </a:rPr>
              <a:t>注意安全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清炒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程中火力不宜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大，以免中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焦或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色。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清炒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程中温度不宜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高，以免中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材糊化或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生异味。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501115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清炒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不宜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过长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，以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清炒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程中要防止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烫伤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免中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材失去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效或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味。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257665" y="535405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或火灾等安全事故的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FJMQMA+MS-UIGothic"/>
                <a:cs typeface="FJMQMA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https://d.book118.com/566132231240010051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FJMQMA+MS-UIGothic</vt:lpstr>
      <vt:lpstr>SimSun</vt:lpstr>
      <vt:lpstr>Times New Roman</vt:lpstr>
      <vt:lpstr>NHMMGK+ILQVIG+ArialMT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2024-09-18T00:59:27.369</cp:lastPrinted>
  <dcterms:created xsi:type="dcterms:W3CDTF">2024-09-17T16:59:27Z</dcterms:created>
  <dcterms:modified xsi:type="dcterms:W3CDTF">2024-09-17T16:59:28Z</dcterms:modified>
</cp:coreProperties>
</file>