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BA58B-2EE4-40A4-A65A-5BB23865C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789ED-6835-40EB-A952-53E104784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22D71-50D5-4B7A-8849-62BA07BD0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4A911-37C9-4DA5-A078-21196C656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2ACE97-E54B-4D7A-B208-EDC595CA4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936C21-93C1-4F8E-A7A9-75222E429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9F5987-0EED-4483-A874-63C19A62C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A9189-852F-40BC-A3CF-A3B494336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A13CD-34A6-4330-9D05-F1CC02399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B0AD3-4400-4404-9422-3A029DA37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537AF-682A-4F63-BC0C-2D8E5E8A2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3300301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安全量标准化系统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安全量标准化系统概述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安全量标准化系统的构建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安全量标准化系统的实施与运行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安全量标准化系统的评价与改进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安全量标准化系统的挑战与前景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应对工业安全挑战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标准化管理的需要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3828" r="2382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随着工业领域的发展，安全问题日益突出，急需一套有效的安全量化评估和管理体系。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通过制定统一的安全量化标准，可以规范企业的安全管理行为，提高整体安全水平。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安全量标准化系统有助于企业实现长期、稳定、可持续的发展，减少事故带来的损失。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安全量标准化系统的应用案例和效果评估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列举一些成功应用安全量标准化系统的案例，并对其效果进行评估和分析，以证明该系统的有效性和实用性。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安全量标准化系统的基本概念和原理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介绍安全量标准化系统的定义、作用和意义，以及其基本构成和运行原理。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安全量标准化系统的实施步骤和方法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详细阐述如何在实际生产中实施安全量标准化系统，包括制定标准、评估风险、采取措施等步骤和方法。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安全量标准化系统概述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20" b="43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安全量标准化系统是一种通过制定、实施和监管安全标准，以确保产品或服务在安全性方面达到一致性和可靠性的体系。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该系统具有明确性、可衡量性、可验证性、普适性和持续改进等特点。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10" b="1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13" b="77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安全量标准化系统的重要性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通过制定和执行严格的安全标准，降低事故发生的概率和危害程度。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促进国际贸易发展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统一的安全标准有助于消除贸易壁垒，增强消费者对产品的信心。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实施安全量标准化系统有助于企业提高产品质量、降低生产成本、增强品牌信誉。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安全量标准化系统的起源可以追溯到工业革命时期，当时为了保障工人安全和产品质量，一些基本的安全标准开始形成。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随着科技的进步和全球化的加速，安全量标准化系统不断完善和扩展，涵盖了更多的领域和产品。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未来，安全量标准化系统将更加注重个性化、智能化和可持续性发展，以适应不断变化的市场需求和社会环境。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安全量标准化系统的历史与发展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安全量标准化系统的构建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先进性原则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构建原则与指导思想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以科学理论为指导，结合实际情况，制定合理的安全量标准。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安全量标准应具有可操作性，方便实际应用。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安全量标准应适应不同行业、不同企业的实际情况，具有一定的灵活性。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借鉴国内外先进的安全量标准，保持与国际接轨。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征求意见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审核发布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构建方法与步骤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根据调研结果，结合科学理论和实际情况，制定安全量标准。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深入了解行业、企业的安全现状和需求，为制定安全量标准提供依据。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经过专家评审和政府审核后，正式发布安全量标准。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将制定的安全量标准征求相关专家、企业和公众的意见，进行修改完善。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充分调研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强化宣传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构建过程中的注意事项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在制定安全量标准前，应进行充分的调研分析，确保标准的科学性和实用性。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根据行业、企业的特点和需求，对安全量标准进行合理分类，方便应用和管理。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随着科技的发展和社会的进步，应及时更新安全量标准，保持其先进性和适应性。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加强对安全量标准的宣传和培训，提高公众和企业对安全量标准的认识和重视程度。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https://d.book118.com/566133003012010042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2024-09-09T06:55:48.175</cp:lastPrinted>
  <dcterms:created xsi:type="dcterms:W3CDTF">2024-09-08T22:55:48Z</dcterms:created>
  <dcterms:modified xsi:type="dcterms:W3CDTF">2024-09-08T22:55:50Z</dcterms:modified>
</cp:coreProperties>
</file>