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EB1C-B817-4998-90D7-22811C9F6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5BA34-CA24-4821-9311-ABD9A845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B51F-E3BC-4E1D-BE97-DD3AD146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B8C8A-2ED3-4B2D-9A45-34EC2BAF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1DC84-314C-47C6-8697-299C237B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DD9EB-9E71-419E-BD96-6C6DFB56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1E382-069B-466D-AC46-17BAC434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4D965-CE80-4F6D-904B-ED451A33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3942B-B55C-4537-9F68-E0B28FD8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1FFAC-A8E1-4BC8-BA94-07C16287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D138B-3940-4258-BC05-3556F8CA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3055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构建高效大数据可视化管控平台的实用培训课件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数据采集、清洗与整合方法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可视化组件开发与优化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交互设计与用户体验提升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大数据的价值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375" b="213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随着互联网、物联网等技术的快速发展，数据量呈现爆炸式增长，大数据已经成为新时代的重要特征。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大数据中蕴含着丰富的信息和价值，通过挖掘和分析可以为政府、企业等提供决策支持、市场预测等。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大数据可视化是将海量数据通过图形、图像等方式展现出来，帮助用户更直观地理解和分析数据，是大数据应用的重要组成部分。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可视化技术原理及应用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可视化技术在各个领域都有广泛应用，如金融、医疗、交通等，可以帮助用户更好地理解和把握数据背后的规律和趋势。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可视化技术涉及计算机图形学、图像处理、人机交互等多个领域，通过将数据映射为图形元素，利用视觉感知的特性进行数据展示和分析。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管控平台需要具备数据采集、处理、存储、分析、可视化等功能，以满足用户对大数据处理和应用的需求。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除了功能性需求外，管控平台还需要考虑性能、安全性、易用性等方面的需求，以确保平台的稳定性和可用性。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非功能性需求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管控平台需求分析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将数据采集、处理、存储、分析和可视化等模块进行分层，实现模块间的解耦和高效协作。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采用分布式系统架构，提高数据处理能力和系统可扩展性。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采用前后端分离的设计模式，提高系统的可维护性和用户体验。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选用Flume、Kafka等技术，实现实时数据采集和传输。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选用Spark、Flink等技术，实现实时数据处理和批处理。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选用D3.js、ECharts等技术，实现数据可视化展示和交互。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选用HBase、Cassandra等技术，实现分布式数据存储和高效读写。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数据分区存储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数据压缩与加密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采用定期备份和实时备份相结合的方式，确保数据安全可靠。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根据数据特性和业务需求，对数据进行分区存储，提高数据访问效率。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采用数据压缩和加密技术，确保数据传输和存储的安全性和效率。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对数据处理流程进行持续优化，提高数据处理效率和质量。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数据采集、清洗与整合方法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数据库导出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数据交换平台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数据采集途径及工具介绍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通过自动化程序抓取网页数据，如Scrapy、BeautifulSoup等。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利用应用程序编程接口获取数据，如REST API、SOAP API等。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从关系型数据库或非关系型数据库中导出数据，如MySQL、MongoDB等。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通过数据交换平台获取其他系统或机构提供的数据。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确保数据记录和信息完整，避免缺失值。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检查数据准确性，消除错误或异常值。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保留原始数据和清洗过程记录，以便后续核查。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统一数据格式和标准，确保数据间的一致性。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利用脚本或工具实现数据清洗自动化和批处理，提高效率。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数据清洗原则与技巧分享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自动化与批处理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多源数据整合策略探讨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建立不同数据源间的映射关系，实现数据格式和标准的统一转换。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通过关键字段将不同数据源的数据进行关联和融合，形成完整的数据视图。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消除重复数据，根据业务需求对数据进行筛选和过滤。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建立数据质量评估机制，对数据进行校验和监控，确保数据的准确性和可靠性。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数据映射与转换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数据关联与融合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数据去重与筛选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数据质量与校验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可视化组件开发与优化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https://d.book118.com/566133055203010040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2024-09-07T07:07:24.842</cp:lastPrinted>
  <dcterms:created xsi:type="dcterms:W3CDTF">2024-09-06T23:07:24Z</dcterms:created>
  <dcterms:modified xsi:type="dcterms:W3CDTF">2024-09-06T23:07:27Z</dcterms:modified>
</cp:coreProperties>
</file>