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4" r:id="rId30"/>
    <p:sldId id="336" r:id="rId31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E1574FE-9EB3-40D3-93EB-3A10832C479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2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5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C53B8F-C886-466F-9AB0-D83AF7FC1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675F7-1F64-470D-862C-CA710AEBF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EA84B1-6BC6-4036-B2E2-42F66948D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AE82EB-AFC4-4866-906F-A8730EADE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630BA2-A395-43C9-B2B0-B193041FE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1D2E8B-4E1D-46D3-8A5B-2F6B3F6E6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84F79D-69A4-497A-8675-50D31B184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6D6EC6-EA25-461B-A63F-1A0597B20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69485-288E-4266-B53B-A93770D57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D502F-CF3B-46BD-8656-E2C58E436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3D87C-74DD-46B0-879C-7F55036F1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31029AD-CD9E-4348-9BA9-A6F272454B6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97B3C35-C57C-4618-AEBE-408E85F9A5B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14020204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糖尿病的口服药物治疗与用药禁忌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糖尿病口服药物治疗概述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糖尿病口服药物的常用药物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糖尿病口服药物的用药禁忌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糖尿病口服药物的合理用药建议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糖尿病口服药物治疗的并发症防治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糖尿病口服药物治疗的总结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糖尿病口服药物治疗的实践与探讨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8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糖尿病口服药物治疗的前景展望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糖尿病口服药物治疗概述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什么是糖尿病？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糖尿病是一种慢性疾病，特点是血糖升高，影响胰岛素的分泌和利用。患者需要通过药物治疗控制血糖水平，其中口服药物是一种常见的治疗方式。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糖尿病口服药物治疗原理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帮助细胞更好地利用胰岛素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胰岛素增敏剂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刺激胰腺分泌更多的胰岛素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促胰岛素分泌药物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糖尿病口服药物的优势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不需要注射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方便易用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提高患者生活质量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改善生活质量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有助于稳定血糖水平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控制血糖波动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肝脏影响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某些药物对肝脏功能有影响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需监测肝功能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肾脏影响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部分口服药物可能对肾脏造成负担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患者需定期检查肾功能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其他不良反应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口服药物可能引发消化道不适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个体差异较大，需密切观察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糖尿病口服药物的不良反应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低血糖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口服药物可能导致血糖过低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需要及时处理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糖尿病口服药物治疗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口服药物治疗是糖尿病管理的重要手段之一，适用于部分糖尿病患者。在使用过程中，患者需严格按照医嘱用药，定期监测血糖水平，并注意药物不良反应的出现。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常用口服药物类型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促进对胰岛素的敏感性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二甲双胍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刺激胰岛素分泌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磺脲类药物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通过抑制肠道吸收糖类减少血糖升高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α-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葡萄糖苷酶抑制剂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促进胰岛素分泌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胰岛素促泌素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口服药物使用注意事项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避免漏服或重复用药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定时服药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酒精会影响药效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避免饮酒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低糖低脂饮食配合用药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控制饮食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口服药物禁忌症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在使用口服药物治疗糖尿病时，应注意禁忌症的存在。比如，对某些药物过敏、患有严重肝肾疾病、孕妇及哺乳期妇女等都属于禁忌症范围。在用药前需咨询专业医生，遵循医嘱进行治疗。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糖尿病口服药物的常用药物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二甲双胍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降低血糖作用明显，适用于糖尿病患者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作用机制及适应症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应在饭后服用，避免胃肠道不适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用药注意事项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磺脲类药物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磺脲类药物通过刺激胰岛素释放，降低血糖，适用于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型糖尿病患者。但在有肝肾功能异常、妊娠期或哺乳期的患者中禁忌使用。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α-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糖苷酶抑制剂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通过抑制肠道糖苷酶降解糖分，减缓血糖升高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作用机制及适应症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常见不良反应为胃肠道不适，注意饮食调节，不适宜长期服用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不良反应及注意事项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适应症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型糖尿病患者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糖尿病合并高血压患者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常见问题解答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是否会导致低血糖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是否适合长期使用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胰岛素增敏剂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作用机制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促进细胞对胰岛素的敏感性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降低血糖浓度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口服药物治疗糖尿病是一种有效的方法，但患者在使用过程中需严格遵守医嘱，注意药物的剂量和时间，同时结合饮食和运动，有效控制血糖水平。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糖尿病口服药物的用药禁忌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心血管疾病患者注意事项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心血管疾病患者在选择口服药物时需特别注意，避免与其他药物相互作用，导致不良反应。有些口服药物可能会加重心血管疾病症状，必须严格遵医嘱使用。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肝肾功能不全患者用药差异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需注意代谢情况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肝功能不全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药物排泄改变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肾功能不全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妊娠期及哺乳期妇女用药禁忌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选择安全药物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妊娠期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椭圆 14"/>
          <p:cNvSpPr/>
          <p:nvPr/>
        </p:nvSpPr>
        <p:spPr>
          <a:xfrm>
            <a:off x="669240" y="52488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避免对宝宝产生影响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哺乳期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不良反应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易出现药物中毒反应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需定期监测身体状况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年长者口服药物注意事项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药物选择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避免多药并用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注意单剂量和频率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糖尿病口服药物的用药禁忌是非常重要的，患者在选择口服药物时一定要谨慎，尤其是特殊人群，如心血管疾病患者、肝肾功能不全患者、妊娠期及哺乳期妇女以及年长者。遵医嘱用药，可以有效控制糖尿病，提高生活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糖尿病口服药物的合理用药建议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7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个体化治疗方案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个体化治疗方案是根据患者的具体情况来调整口服药物的剂量，这样可以更好地控制血糖水平，并减少不良反应的发生。此外，定期监测疗效和不良反应也是非常重要的，可以及时调整治疗方案。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饮食与运动的配合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影响口服药物疗效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合理饮食结构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提高口服药物效果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运动协同作用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https://d.book118.com/566140202044010102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168</Paragraphs>
  <Slides>27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糖尿病的口服药物治疗与用药禁忌</vt:lpstr>
      <vt:lpstr>目录</vt:lpstr>
      <vt:lpstr>第一章 糖尿病口服药物治疗概述</vt:lpstr>
      <vt:lpstr> </vt:lpstr>
      <vt:lpstr>糖尿病口服药物治疗原理</vt:lpstr>
      <vt:lpstr>糖尿病口服药物的优势</vt:lpstr>
      <vt:lpstr>糖尿病口服药物的不良反应</vt:lpstr>
      <vt:lpstr>糖尿病口服药物治疗</vt:lpstr>
      <vt:lpstr>常用口服药物类型</vt:lpstr>
      <vt:lpstr>口服药物使用注意事项</vt:lpstr>
      <vt:lpstr> </vt:lpstr>
      <vt:lpstr>第2章 糖尿病口服药物的常用药物</vt:lpstr>
      <vt:lpstr>二甲双胍</vt:lpstr>
      <vt:lpstr> </vt:lpstr>
      <vt:lpstr>α-糖苷酶抑制剂</vt:lpstr>
      <vt:lpstr>胰岛素增敏剂</vt:lpstr>
      <vt:lpstr>总结</vt:lpstr>
      <vt:lpstr>第3章 糖尿病口服药物的用药禁忌</vt:lpstr>
      <vt:lpstr> </vt:lpstr>
      <vt:lpstr>肝肾功能不全患者用药差异</vt:lpstr>
      <vt:lpstr>妊娠期及哺乳期妇女用药禁忌</vt:lpstr>
      <vt:lpstr>年长者口服药物注意事项</vt:lpstr>
      <vt:lpstr>结尾</vt:lpstr>
      <vt:lpstr>第4章 糖尿病口服药物的合理用药建议</vt:lpstr>
      <vt:lpstr> </vt:lpstr>
      <vt:lpstr>饮食与运动的配合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2024-09-27T00:53:09.985</cp:lastPrinted>
  <dcterms:created xsi:type="dcterms:W3CDTF">2024-09-26T16:53:10Z</dcterms:created>
  <dcterms:modified xsi:type="dcterms:W3CDTF">2024-09-26T16:53:12Z</dcterms:modified>
</cp:coreProperties>
</file>