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94DE4-C0BC-4650-BD03-24CA3F8ED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D36AEE-C7BA-4BD6-9899-D69061FEB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6A1B3-3F2A-4B60-B40D-AE3DA5988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5D51B2-5B50-46B8-A7C0-93E040FDF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1A56D1-7AD0-4EFC-A822-0C475437F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2B3B0E-99B4-47F3-B7D0-1C994185C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CAFD3F-7A6A-4BAB-8E65-637DE4110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A3121F-C318-4261-8F77-1B8281127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71F1C5-4437-4FB5-B851-58706ACCA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3C0B20-10FD-4C40-9D4F-E6A1F0B40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60680-F112-4948-9D95-8E18D4D12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14021300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痛风的治疗和预防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痛风的康复与护理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痛风的常见误区与澄清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痛风的基本知识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66" r="3266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痛风是由于尿酸代谢紊乱或排泄减少，导致尿酸盐结晶沉积在关节和软组织而引起的炎症反应。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痛风发作时通常表现为单侧关节突然出现的红肿、热痛、活动受限，常见于大脚趾、踝关节、膝关节等。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痛风的定义与症状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708" b="177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痛风的主要原因是体内尿酸代谢紊乱，导致尿酸水平升高。常见诱因包括饮食不当、过度疲劳、感染、药物等。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痛风的基本病理改变是尿酸盐结晶沉积在关节和软组织，引发炎症反应和免疫应答。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痛风的原因和病理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痛风诊断主要依据症状、体征和实验室检查，如尿酸水平升高、炎症指标升高、X光或超声检查发现尿酸盐结晶等。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评估痛风的病情和严重程度需要考虑多个因素，如发作频率、持续时间、受累关节数量、尿酸水平等。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痛风的诊断与评估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痛风的治疗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急性痛风发作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在急性痛风发作时，可以使用非甾体抗炎药（NSAIDs）、秋水仙碱或糖皮质激素来缓解疼痛和炎症。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降尿酸治疗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在痛风缓解期，需要使用降尿酸药物，如抑制尿酸合成的药物（如别嘌醇、非布司他）或促进尿酸排泄的药物（如苯溴马隆），以降低尿酸水平，预防痛风发作。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333" r="833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限制高嘌呤食物的摄入，如肉类、海鲜、动物内脏等，增加新鲜蔬菜、水果的摄入，避免饮酒。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保持适当的体重，避免过度劳累，规律作息，适当运动，保持良好的心态。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生活方式改变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关节镜手术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对于严重的痛风石沉积或关节破坏，可以考虑使用关节镜手术清理关节内的尿酸盐结晶。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矫形手术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对于痛风引起的关节畸形或功能障碍，可能需要使用矫形手术进行治疗。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痛风的预防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https://d.book118.com/566140213002010033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2024-09-01T09:42:57.171</cp:lastPrinted>
  <dcterms:created xsi:type="dcterms:W3CDTF">2024-09-01T01:42:57Z</dcterms:created>
  <dcterms:modified xsi:type="dcterms:W3CDTF">2024-09-01T01:42:59Z</dcterms:modified>
</cp:coreProperties>
</file>