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943F3-6DEC-4B65-BE51-6DB330160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8C63D-4B48-4888-B968-191F326C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F6625-63CC-4F2F-8206-71F0EE7A9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FE3D9-D524-4E77-AA60-11CFA4FAD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77C3E-5B11-41F0-9C39-A8824BCEC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DB8D4-A9FE-4F60-AD18-7ECCBCA1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AE928-2802-4AB7-8E59-580CCD8AC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2AF02-41DA-4EC4-932F-2F2BF1F89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1775C-7097-4D0F-8B9C-A2E409936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74447-8B9F-4ED1-B511-048E156F5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7E836-9E19-40DD-B84E-41767339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1053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交通银行对公财富管理的探索与实践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交通银行对公财富管理现状分析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交通银行对公财富管理战略规划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交通银行对公财富管理实践举措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交通银行对公财富管理成效评估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银行业变革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随着金融科技的快速发展，银行业正经历着前所未有的变革，传统银行业务模式受到挑战，对公财富管理成为银行转型的重要方向。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企业对财富管理服务的需求日益多样化、个性化，要求银行提供更加专业、全面的服务。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交通银行对公财富管理的意义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作为国内领先的商业银行之一，交通银行积极探索对公财富管理业务，对于提升银行综合竞争力、满足客户多元化需求具有重要意义。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本报告旨在分析交通银行对公财富管理的现状、问题及挑战，提出相应的对策建议，为银行对公财富管理业务的发展提供参考。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本报告主要围绕交通银行对公财富管理的业务模式、产品创新、风险管理等方面展开研究，不涉及其他银行或金融机构的对公财富管理业务。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交通银行对公财富管理现状分析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近年来，随着中国经济的快速发展，企业对公财富管理需求不断增长，市场规模持续扩大。交通银行在该领域占据一定的市场份额，且增长趋势良好。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预计未来几年，随着企业财富积累和对公财富管理服务的认知提高，市场规模将继续保持快速增长。交通银行有望通过提供专业化、综合化的服务，进一步拓展市场份额。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不同行业、不同规模的企业对公财富管理需求差异较大，客户对个性化服务的需求较高。交通银行通过深入了解客户需求，提供量身定制的财富管理方案。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企业客户在财富管理过程中，越来越注重多元化投资，以降低风险并寻求更高的收益。交通银行提供丰富的投资产品和策略，满足客户多元化投资需求。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企业客户对财富管理服务的专业性要求较高，需要专业的团队和优质的服务。交通银行拥有专业的对公财富管理团队，提供全方位、专业化的服务。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当前，对公财富管理市场竞争激烈，多家银行和非银行金融机构参与其中。交通银行凭借自身品牌优势、专业团队和综合服务能力，在竞争中保持领先地位。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交通银行在对公财富管理领域拥有丰富的经验和专业团队，能够提供全面的产品和服务。同时，交通银行与众多企业和政府机构建立了良好的合作关系，拥有广泛的客户基础。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相对于一些国际知名银行，交通银行在国际化程度和全球资源配置方面存在一定差距。此外，随着金融科技的发展，一些新兴金融科技公司也对传统银行业务形成了挑战。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交通银行对公财富管理战略规划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49" b="259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总体战略定位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专注于对公客户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将对公客户作为财富管理的核心服务对象，致力于提供全面、专业的财富管理解决方案。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打造综合金融服务平台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整合银行内外资源，构建对公客户财富管理生态圈，提供包括资产管理、投资银行、金融市场等多元化金融服务。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推动数字化转型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运用大数据、人工智能等先进技术，提升对公财富管理的智能化水平，优化客户体验。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关注中小企业成长过程中的财富管理需求，提供灵活的金融产品和服务，支持企业快速发展。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政府机构及事业单位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为政府机构及事业单位提供专业化的财富管理服务，协助其实现财务稳健和资金效益最大化。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大型企业集团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针对大型企业集团复杂的财务管理需求，提供定制化的财富管理方案，助力企业实现财富保值增值。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340" r="31340"/>
          <a:stretch>
            <a:fillRect/>
          </a:stretch>
        </p:blipFill>
        <p:spPr>
          <a:xfrm>
            <a:off x="8422415" y="1165018"/>
            <a:ext cx="3769584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研发符合对公客户需求的多样化资产管理产品，包括固定收益、权益投资、另类投资等，提供丰富的投资选择。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资产管理产品创新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发挥投资银行优势，为对公客户提供并购重组、股权融资、债券承销等一站式金融服务。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投资银行业务拓展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依托金融市场业务平台，为对公客户提供外汇交易、贵金属投资、衍生品交易等多元化金融市场服务。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金融市场服务升级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运用人工智能、大数据等技术手段，提升对公财富管理的智能化水平，包括智能投顾、智能风控、智能客服等方面的应用。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智能化服务提升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产品与服务创新方向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https://d.book118.com/566141053204010050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2024-09-16T04:28:48.270</cp:lastPrinted>
  <dcterms:created xsi:type="dcterms:W3CDTF">2024-09-15T20:28:48Z</dcterms:created>
  <dcterms:modified xsi:type="dcterms:W3CDTF">2024-09-15T20:28:50Z</dcterms:modified>
</cp:coreProperties>
</file>