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CD62D-981E-4439-A81D-B0CF151D2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04536-223A-4B19-8DE6-97C39A154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DD14B-B121-4301-AEF7-AAB3CD545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54FB5-29AA-48B5-ABB4-5EC82DEB6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C3734-A7E0-4E7B-AD79-6C0E70642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1A34B-F053-4BEE-9660-4389516B5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AF918B-B519-4DFC-BF48-AD1B1CAA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17B34-D3D2-4267-A0B8-5AF6EB41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0F597-6C27-448A-B7E4-932AD5972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1E284-4478-4ECF-BE0A-A977DCE1C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B8AB5-A6C0-48A4-9EA8-8C3896599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110502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2023年少儿美术助教年度总结及年后展望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年后工作计划与展望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课程设计与执行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根据学生年龄和水平，设计了不同难度的美术课程，确保课程内容既有趣味性又能满足学生的技能提升需求。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教学资源整合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搜集并整理了各类美术教学资源，如图书、视频教程、在线课程等，丰富了课程内容，提高了教学质量。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在课程实施过程中，注重启发学生的创意思维，通过引导、示范和点评，帮助学生掌握绘画技巧，提升艺术鉴赏能力。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定期对教学质量进行评估，收集学生和家长的反馈，针对问题进行改进。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667" r="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定期组织学生进行作品展示和评价，让学生了解自己的进步和不足，激励学生持续进步。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根据评估结果和学生反馈，对教学方法和内容进行适时调整，确保教学质量持续提升。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教学质量监控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建立学生档案，记录学生的学习进度和作品，便于跟踪管理。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为学生提供学习辅导和心理支持，帮助学生解决学习和生活中遇到的问题。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组织各类美术活动和比赛，激发学生的兴趣和创造力，增强学生的团队协作能力。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学生管理与服务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定期组织家长会议，与家长共同关注学生的成长，交流学生的学习情况。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625" r="7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建立有效的反馈机制，及时向家长反馈学生的学习进度和问题，促进家校合作。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通过微信群、电话等方式与家长保持密切联系，解答家长的疑问，提供必要的支持。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家长沟通与反馈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79" r="31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在过去的一年中，我们组织了多次学生作品展示活动，通过展示学生的绘画作品，提高了他们的自信心和创造力。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作品展示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我们整理了优秀的学生作品，制作成精美的作品集锦，以便学生和家长回顾与欣赏。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作品集锦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学生作品展示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09" b="35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通过系统的美术课程学习，学生们在绘画技能方面取得了显著进步，能够更加熟练地运用色彩、线条和构图。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在教学过程中，我们注重激发学生的创意潜能，鼓励他们发挥想象力和创新精神，创作出独特而富有创意的作品。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学生进步情况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创意激发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https://d.book118.com/566141105022010052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2024-09-18T06:57:15.521</cp:lastPrinted>
  <dcterms:created xsi:type="dcterms:W3CDTF">2024-09-17T22:57:15Z</dcterms:created>
  <dcterms:modified xsi:type="dcterms:W3CDTF">2024-09-17T22:57:17Z</dcterms:modified>
</cp:coreProperties>
</file>