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2B9E0-0BF7-4A24-A2F1-7A0D00C51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AA3BC-9D3E-453D-B6E8-C87707BA6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1FEDA-0CE6-4956-B535-1678141AD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2EAB4-1F56-4E9A-9AA4-1139D40C7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C3131-D63B-44A0-A022-800598F70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EDCEE-94F8-4269-9D08-44107A8B6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58D336-0722-47D1-A4FD-CDDFD0092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8FF69-3150-4879-A51A-2ACAC38A5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5E5CA-748F-4174-A959-2504C0379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3EEE0-7D3F-410F-8EB4-0D1EA259F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14589-94B6-4750-81E0-9D5B61AC9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4112003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机关作风整顿活动方案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活动原则与要求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活动保障措施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后续工作展望与建议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部分机关工作人员存在拖延、敷衍等现象，导致工作效率低下。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工作效率低下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纪律意识淡薄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08" r="12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一些机关工作人员在服务过程中存在态度冷漠、不耐烦等问题，给群众带来不便。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部分机关工作人员缺乏纪律意识，存在迟到早退、违反工作规定等行为。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当前机关作风存在问题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机关作风是政府形象的重要组成部分，整顿机关作风有利于提高政府形象和公信力。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提高政府形象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整顿机关作风可以优化服务环境，提高服务质量，增强群众获得感和满意度。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优化服务环境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83" r="2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整顿机关作风是全面从严治党的重要举措，有利于加强党的纪律建设，推动全面从严治党向纵深发展。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推进全面从严治党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整顿活动必要性和紧迫性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通过整顿机关作风，提高工作效率，减少拖延、敷衍等现象。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250" b="14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加强机关工作人员的服务意识，改善服务态度，提高服务质量。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改善服务态度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强化机关工作人员的纪律意识，严格遵守工作规定和纪律要求。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增强纪律意识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本次整顿活动目标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活动原则与要求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321" b="163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坚持问题导向原则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全面梳理机关作风方面存在的突出问题，深入剖析问题根源，确保整顿活动有的放矢。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实事求是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坚持从实际出发，以事实为依据，客观公正地查找和解决问题，力戒形式主义和官僚主义。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将问题整改贯穿始终，通过不断发现问题、解决问题，推动机关作风持续好转。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抓住关键环节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紧盯决策、执行、监督等关键环节，强化制度约束和流程管控，构建科学有效的权力运行和监督体系。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聚焦重点领域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着重关注权力运行、政务服务、基层治理等重点领域，切实解决群众反映强烈的突出问题。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加强示范引领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领导干部要带头转变作风，发挥表率作用，形成一级带一级、层层抓落实的良好局面。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625" r="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792" r="97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458" r="10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突出重点领域和关键环节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严肃纪律要求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严明政治纪律和政治规矩，对违反作风建设规定的行为严肃查处，营造风清气正的良好政治生态。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加强监督检查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建立健全作风建设监督检查机制，定期开展专项检查和明察暗访，及时发现问题并督促整改落实。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明确责任分工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各级领导班子和领导干部要切实履行作风建设主体责任，明确责任分工，确保各项任务落到实处。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125" r="5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强化责任担当和纪律约束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组织全体人员深入学习党的路线方针政策、法律法规、规章制度等，提高政治素质和业务能力。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学习形式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采取集中学习、专题讲座、个人自学等多种形式，确保学习效果。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每周安排固定时间进行学习，每次学习时间不少于2小时。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学习教育阶段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对照学习内容，深入查找自身在思想、工作、作风等方面存在的问题和不足。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采取个人自查、同事互查、领导点评等方式，确保问题找得准、找得全。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在学习教育阶段结束后，安排一周时间进行自查自纠。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自查自纠阶段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听取时间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在自查自纠阶段结束后，安排一周时间进行意见征求。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听取对象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广泛征求群众、服务对象、下属单位等各方面的意见和建议。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听取方式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采取座谈会、问卷调查、个别访谈等方式，确保意见听得进、听得真。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听取意见阶段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https://d.book118.com/566141120033010043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2024-09-11T01:28:10.924</cp:lastPrinted>
  <dcterms:created xsi:type="dcterms:W3CDTF">2024-09-10T17:28:10Z</dcterms:created>
  <dcterms:modified xsi:type="dcterms:W3CDTF">2024-09-10T17:28:13Z</dcterms:modified>
</cp:coreProperties>
</file>