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CD68F-FCBD-456B-9AFB-C8825AE35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3A324-B057-4C10-B9C4-1856EE4B2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EFC46-2B2F-4E45-9BD9-E0A677AB5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1F7D0-E636-46B9-B72C-4BFC09862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DE001D-ADF1-40AD-85CB-BFE4A25C1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C88265-860E-44C4-A7B1-135179DE1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D192B8-C547-46B2-976F-276609699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22EC7-363D-4B8C-938F-9349C53C8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3A580-283C-4348-B80D-D72FE3333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C5204-CE63-42FF-BF62-AA03C3EDE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D9121-844A-4984-83FB-BCB52D2A9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411512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理解市场需求与客户需求的关系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市场与客户概述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客户需求洞察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市场需求与客户需求的关系探讨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针对不同需求制定营销策略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市场与客户概述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39" r="43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市场是商品和服务交换的场所，反映了供求关系和价格机制。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市场具有资源配置、价格发现、风险分散和信息传递等功能。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市场的定义及功能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客户是市场中的需求方，是商品和服务的最终消费者或使用者。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客户是企业生存和发展的基础，满足客户需求是企业赢得市场的关键。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客户的角色与重要性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客户角色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市场需求与客户需求的联系与区别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市场需求和客户需求都反映了消费者对商品和服务的需求，是企业制定营销策略的重要依据。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市场需求更侧重于宏观层面，反映整个市场的总体需求；而客户需求更侧重于微观层面，反映具体消费者的个性化需求。同时，市场需求相对稳定，而客户需求则更加多样化和动态化。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区别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通过对历史数据的分析和当前市场趋势的观察，可以大致估算出市场的总体规模。这有助于企业了解市场的潜力和发展空间。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分析市场的增长率以及增长趋势，可以预测市场未来的发展速度和方向。这有助于企业制定合适的市场进入和发展策略。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增长率与增长趋势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了解市场的饱和度可以帮助企业判断市场的竞争程度和剩余空间。在饱和市场中，企业需要更加注重创新和差异化竞争。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市场饱和度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分析市场中各参与者的市场份额，可以了解市场的集中度和竞争状况。这有助于企业确定自身在市场中的地位和影响力。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对主要竞争者的经营策略、产品特点、市场份额等进行分析，可以帮助企业了解竞争态势和制定应对策略。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主要竞争者分析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关注潜在竞争者的动态和发展趋势，可以提醒企业保持警惕并提前采取防范措施。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潜在竞争者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法规变动趋势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关注法规的变动趋势，可以预测未来政策对行业的影响。这有助于企业及时调整经营策略以适应政策变化。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了解国家及地方政府的相关政策法规，可以判断政策对行业发展的支持或限制程度。这有助于企业把握政策机遇和规避政策风险。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了解行业内的标准和规范，可以帮助企业确保自身业务的合规性并提升竞争力。同时，参与制定行业标准的企业可以在行业中树立领导地位。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73" r="1467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客户需求洞察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客户群体的划分与特征描述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客户群体划分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根据客户的行业、规模、地域等特征进行细分，以便更精准地满足不同类型客户的需求。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针对每个客户群体，详细描绘其基本特征，包括行业趋势、企业规模、经营模式、地域文化等，为后续的市场策略和产品定位提供依据。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深入研究客户的购买决策过程，包括信息搜集、评估比较、购买决策和购后行为等阶段，揭示客户在购买过程中的行为规律。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探究客户的消费心理和需求动机，如求实、求新、求美、求利等心理，以便更好地把握客户的真实需求。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客户购买行为与心理分析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https://d.book118.com/566141151211010034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2024-09-04T05:56:05.164</cp:lastPrinted>
  <dcterms:created xsi:type="dcterms:W3CDTF">2024-09-03T21:56:05Z</dcterms:created>
  <dcterms:modified xsi:type="dcterms:W3CDTF">2024-09-03T21:56:07Z</dcterms:modified>
</cp:coreProperties>
</file>