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CCB375-9DD7-48C8-9FF0-DFE157E08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D42C61-7409-4A16-8499-3424EFB1F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9E8EF4-F523-4121-9424-06B5F075A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9030F3-75E8-4F6E-80D2-50739699E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5ACE4C-B5C8-4B2C-82D8-0F4F9F4C1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6090D7-1808-4A82-A2CB-44A3B6D35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0937D4-DDBF-4988-8FD0-A346ECC30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163AAF-CD34-400B-A845-96F796E3B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F47FAC-8396-43D1-A34D-06E0CAC20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63C8C9-C7B4-4BBC-A5D0-697A33DD0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E08937-9B02-4228-A8E3-7F23BE1CD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614215300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病历质量改进策略与实践\n## 1.护理病历质量的重要性及现状\n### 1.1 护理病历在临床护理工作中的重要性\n### 1.2 当前护理病历质量存在的问题\n### 1.3 影响护理病历质量的关键因素\n## 2.护理病历质量改进的策略与方法\n### 2.1 制定护理病历质量标准和规范\n### 2.2 加强护理人员病历书写培训与教育\n### 2.3 利用信息技术提高护理病历质量管理效率\n## 3.护理病历质量改进的实践案例分享\n### 3.1 某医院护理病历质量改进的实践\n### 3.2 某科室护理病历质量改进的经验\n### 3.3 某护理团队在病历质量改进中的创新做法\n## 4.护理病历质量改进的持续监控与评估\n### 4.1 建立护理病历质量监控与评估体系\n### 4.2 定期分析护理病历质量数据与反馈\n### 4.3 根据评估结果调整改进策略与措施\n## 5.护理病历质量改进的未来展望与挑战\n### 5.1 护理病历质量改进的发展趋势\n### 5.2面临的挑战与机遇\n### 5.3 如何应对未来护理病历质量改进的挑战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6000"/>
              <a:t>护理病历质量改进策略与实践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600"/>
              <a:t>护理病历质量的重要性及现状</a:t>
            </a:r>
            <a:endParaRPr/>
          </a:p>
        </p:txBody>
      </p:sp>
      <p:sp>
        <p:nvSpPr>
          <p:cNvPr id="13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7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78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79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8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详细记录了患者的病情变化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为医生制定治疗方案提供依据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有助于护理人员了解患者需求</a:t>
                </a:r>
                <a:endParaRPr/>
              </a:p>
            </p:txBody>
          </p:sp>
          <p:sp>
            <p:nvSpPr>
              <p:cNvPr id="18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护理病历是患者病情记录的载体</a:t>
                </a:r>
                <a:endParaRPr/>
              </a:p>
            </p:txBody>
          </p:sp>
        </p:grpSp>
        <p:grpSp>
          <p:nvGrpSpPr>
            <p:cNvPr id="182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8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指导护理人员实施护理措施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评估护理效果和患者康复进程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有助于护理人员之间的协作和交流</a:t>
                </a:r>
                <a:endParaRPr/>
              </a:p>
            </p:txBody>
          </p:sp>
          <p:sp>
            <p:nvSpPr>
              <p:cNvPr id="18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护理病历是护理工作的依据</a:t>
                </a:r>
                <a:endParaRPr/>
              </a:p>
            </p:txBody>
          </p:sp>
        </p:grpSp>
        <p:grpSp>
          <p:nvGrpSpPr>
            <p:cNvPr id="185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8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记录患者治疗过程中的关键信息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保护医患双方的合法权益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有助于减少医疗纠纷的发生</a:t>
                </a:r>
                <a:endParaRPr/>
              </a:p>
            </p:txBody>
          </p:sp>
          <p:sp>
            <p:nvSpPr>
              <p:cNvPr id="18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护理病历是医疗纠纷的重要证据</a:t>
                </a:r>
                <a:endParaRPr/>
              </a:p>
            </p:txBody>
          </p:sp>
        </p:grpSp>
      </p:grpSp>
      <p:pic>
        <p:nvPicPr>
          <p:cNvPr id="188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89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90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91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护理病历在临床护理工作中的重要性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95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96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9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护理病历书写不规范</a:t>
                </a:r>
                <a:endParaRPr/>
              </a:p>
            </p:txBody>
          </p:sp>
          <p:sp>
            <p:nvSpPr>
              <p:cNvPr id="19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病历格式不统一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病历内容不完整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病历记录不及时</a:t>
                </a:r>
                <a:endParaRPr/>
              </a:p>
            </p:txBody>
          </p:sp>
        </p:grpSp>
        <p:grpSp>
          <p:nvGrpSpPr>
            <p:cNvPr id="199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0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护理病历内容质量不高</a:t>
                </a:r>
                <a:endParaRPr/>
              </a:p>
            </p:txBody>
          </p:sp>
          <p:sp>
            <p:nvSpPr>
              <p:cNvPr id="20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病历描述过于简单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病历缺乏客观性和准确性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病历缺乏个性化和针对性</a:t>
                </a:r>
                <a:endParaRPr/>
              </a:p>
            </p:txBody>
          </p:sp>
        </p:grpSp>
        <p:grpSp>
          <p:nvGrpSpPr>
            <p:cNvPr id="202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护理病历管理不善</a:t>
                </a:r>
                <a:endParaRPr/>
              </a:p>
            </p:txBody>
          </p:sp>
          <p:sp>
            <p:nvSpPr>
              <p:cNvPr id="20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病历归档不及时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病历查阅不便利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病历安全存在隐患</a:t>
                </a:r>
                <a:endParaRPr/>
              </a:p>
            </p:txBody>
          </p:sp>
        </p:grpSp>
      </p:grpSp>
      <p:sp>
        <p:nvSpPr>
          <p:cNvPr id="2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当前护理病历质量存在的问题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影响护理病历质量的关键因素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09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1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护理人员因素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护理人员书写能力不足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护理人员对病历质量的重要性认识不足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护理人员缺乏时间和精力投入病历书写</a:t>
                </a:r>
                <a:endParaRPr/>
              </a:p>
            </p:txBody>
          </p:sp>
          <p:pic>
            <p:nvPicPr>
              <p:cNvPr id="21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14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1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管理因素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护理病历管理制度不完善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护理病历质量监控和评估不到位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护理病历书写培训和教育不足</a:t>
                </a:r>
                <a:endParaRPr/>
              </a:p>
            </p:txBody>
          </p:sp>
          <p:pic>
            <p:nvPicPr>
              <p:cNvPr id="2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19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2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技术因素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护理病历书写工具不完善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护理病历信息管理系统落后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护理病历数据分析和利用不足</a:t>
                </a:r>
                <a:endParaRPr/>
              </a:p>
            </p:txBody>
          </p:sp>
          <p:pic>
            <p:nvPicPr>
              <p:cNvPr id="2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200"/>
              <a:t>护理病历质量改进的策略与方法</a:t>
            </a:r>
            <a:endParaRPr/>
          </a:p>
        </p:txBody>
      </p:sp>
      <p:sp>
        <p:nvSpPr>
          <p:cNvPr id="22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8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29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3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制定统一的护理病历格式</a:t>
                </a:r>
                <a:endParaRPr/>
              </a:p>
            </p:txBody>
          </p:sp>
          <p:sp>
            <p:nvSpPr>
              <p:cNvPr id="23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规范病历书写格式和内容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提高病历的可读性和可比性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方便病历的归档和查阅</a:t>
                </a:r>
                <a:endParaRPr/>
              </a:p>
            </p:txBody>
          </p:sp>
        </p:grpSp>
        <p:grpSp>
          <p:nvGrpSpPr>
            <p:cNvPr id="232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3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制定护理病历质量评价标准</a:t>
                </a:r>
                <a:endParaRPr/>
              </a:p>
            </p:txBody>
          </p:sp>
          <p:sp>
            <p:nvSpPr>
              <p:cNvPr id="23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设定病历书写的客观评价指标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制定病历质量评分标准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定期对病历质量进行评价和反馈</a:t>
                </a:r>
                <a:endParaRPr/>
              </a:p>
            </p:txBody>
          </p:sp>
        </p:grpSp>
        <p:grpSp>
          <p:nvGrpSpPr>
            <p:cNvPr id="235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3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制定护理病历管理制度</a:t>
                </a:r>
                <a:endParaRPr/>
              </a:p>
            </p:txBody>
          </p:sp>
          <p:sp>
            <p:nvSpPr>
              <p:cNvPr id="23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明确病历书写的职责和要求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加强病历书写的培训和管理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严格执行病历质量奖惩制度</a:t>
                </a:r>
                <a:endParaRPr/>
              </a:p>
            </p:txBody>
          </p:sp>
        </p:grpSp>
      </p:grpSp>
      <p:pic>
        <p:nvPicPr>
          <p:cNvPr id="238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制定护理病历质量标准和规范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40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1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2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4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45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46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47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定期组织护理病历书写培训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邀请专家进行病历书写讲座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分享优秀的病历书写案例和经验</a:t>
                </a:r>
                <a:endParaRPr/>
              </a:p>
            </p:txBody>
          </p:sp>
          <p:sp>
            <p:nvSpPr>
              <p:cNvPr id="24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开展护理病历书写培训</a:t>
                </a:r>
                <a:endParaRPr/>
              </a:p>
            </p:txBody>
          </p:sp>
        </p:grpSp>
        <p:grpSp>
          <p:nvGrpSpPr>
            <p:cNvPr id="250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51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加强护理人员的基本功训练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提高护理人员的病情观察和判断能力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培养护理人员的沟通技巧和协作能力</a:t>
                </a:r>
                <a:endParaRPr/>
              </a:p>
            </p:txBody>
          </p:sp>
          <p:sp>
            <p:nvSpPr>
              <p:cNvPr id="252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提高护理人员病历书写能力</a:t>
                </a:r>
                <a:endParaRPr/>
              </a:p>
            </p:txBody>
          </p:sp>
          <p:sp>
            <p:nvSpPr>
              <p:cNvPr id="253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54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55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定期开展病历书写竞赛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对优秀病历进行表彰和奖励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为病历书写优秀的护理人员提供发展机会</a:t>
                </a:r>
                <a:endParaRPr/>
              </a:p>
            </p:txBody>
          </p:sp>
          <p:sp>
            <p:nvSpPr>
              <p:cNvPr id="256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建立护理病历书写激励机制</a:t>
                </a:r>
                <a:endParaRPr/>
              </a:p>
            </p:txBody>
          </p:sp>
          <p:sp>
            <p:nvSpPr>
              <p:cNvPr id="257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加强护理人员病历书写培训与教育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6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62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6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建立护理病历信息管理系统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实现病历的电子化和网络化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提高病历的存储和查阅效率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保障病历的安全和隐私</a:t>
                </a:r>
                <a:endParaRPr/>
              </a:p>
            </p:txBody>
          </p:sp>
          <p:sp>
            <p:nvSpPr>
              <p:cNvPr id="265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6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6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利用大数据技术进行病历数据分析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分析病历质量的关键指标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找出病历质量问题的根本原因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为病历质量改进提供数据支持</a:t>
                </a:r>
                <a:endParaRPr/>
              </a:p>
            </p:txBody>
          </p:sp>
          <p:sp>
            <p:nvSpPr>
              <p:cNvPr id="269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0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7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建立护理病历质量监控与评估系统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实时监控病历书写情况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定期评估病历质量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根据评估结果调整改进策略和措施</a:t>
                </a:r>
                <a:endParaRPr/>
              </a:p>
            </p:txBody>
          </p:sp>
          <p:sp>
            <p:nvSpPr>
              <p:cNvPr id="273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利用信息技术提高护理病历质量管理效率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900"/>
              <a:t>护理病历质量改进的实践案例分享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制定护理病历质量标准和规范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制定统一的病历格式和内容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制定病历质量评价标准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制定病历管理制度</a:t>
                </a:r>
                <a:endParaRPr/>
              </a:p>
            </p:txBody>
          </p:sp>
          <p:sp>
            <p:nvSpPr>
              <p:cNvPr id="1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加强护理人员病历书写培训与教育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开展病历书写培训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提高护理人员病历书写能力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建立病历书写激励机制</a:t>
                </a:r>
                <a:endParaRPr/>
              </a:p>
            </p:txBody>
          </p:sp>
          <p:sp>
            <p:nvSpPr>
              <p:cNvPr id="2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利用信息技术提高病历质量管理效率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建立病历信息管理系统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利用大数据技术进行病历数据分析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建立病历质量监控与评估系统</a:t>
                </a:r>
                <a:endParaRPr/>
              </a:p>
            </p:txBody>
          </p:sp>
          <p:sp>
            <p:nvSpPr>
              <p:cNvPr id="2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某医院护理病历质量改进的实践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https://d.book118.com/566142153005010050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护理病历质量改进策略与实践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2024-09-15T02:25:14.966</cp:lastPrinted>
  <dcterms:created xsi:type="dcterms:W3CDTF">2024-09-14T18:25:14Z</dcterms:created>
  <dcterms:modified xsi:type="dcterms:W3CDTF">2024-09-14T18:25:16Z</dcterms:modified>
</cp:coreProperties>
</file>