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4FDAA-4180-4E3C-A0FB-1FB0FB87A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F4A4C-3E26-47A1-9931-CC8200E95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CACEE-AD3B-4B7F-AE9A-587D7568F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2987A-31E1-49DA-A7BB-4B0AC1530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677CE1-0830-4532-8625-3562ECDBA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DB110B-A164-46DE-8910-59F09EE34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4020CF-1050-4CD4-8840-B97767F7F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340A2-2F1C-44DB-AFAC-90BEE7205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5893C7-E48A-4ACD-93E7-04C20C4E8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63E8B-8470-43EE-AC3F-2A0F01AB9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29137-5F4A-46C9-B594-A158F93E3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4313123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高考作文与国际视野的拓展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高考作文与国际视野引言
 国际视野的定义与重要性
 高考作文的国际视野案例分析
 国际视野在作文中的体现方式
 拓展国际视野的写作技巧
 国际视野的培养方式与途径
 国际视野与教育趋势的结合
 总结与展望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高考作文与国际视野引言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高考作文与国际视野的拓展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高考作文与国际视野引言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高考作文与国际视野引言的重要性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1.提高学生的全球意识：通过引入国际视野，高考作文可以帮助学生更好地了解全球问题，培养他们的国际意识和跨文化交流能力。</a:t>
            </a:r>
          </a:p>
          <a:p>
            <a:r>
              <a:t>2.拓宽写作思路：引入国际视野可以让学生接触到更多的观点和文化，从而拓宽他们的写作思路和表达方式。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高考作文与国际视野的教育背景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1.教育国际化趋势：随着教育国际化趋势的加强，高考作文也需要紧跟时代步伐，引入国际视野的内容，让学生更好地适应未来的国际社会。</a:t>
            </a:r>
          </a:p>
          <a:p>
            <a:r>
              <a:t>2.培养学生的综合素质：高考作文作为语文教育的重要组成部分，应该致力于培养学生的综合素质，包括文化素养、创新思维和国际视野等。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高考作文与国际视野引言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高考作文与国际视野的拓展方式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1.引入跨文化素材：可以在高考作文中引入一些跨文化素材，让学生通过对不同文化的比较和分析，拓展他们的国际视野。</a:t>
            </a:r>
          </a:p>
          <a:p>
            <a:r>
              <a:t>2.强化全球议题：可以针对一些全球议题，如环境保护、贫困问题等，让学生从不同角度进行思考和写作，提高他们的国际视野和问题解决能力。</a:t>
            </a:r>
          </a:p>
          <a:p>
            <a:r>
              <a:t>以上是关于高考作文与国际视野引言的章节内容，通过这些主题和的介绍，可以帮助学生更好地了解高考作文与国际视野的重要性，提高他们的写作水平和全球意识。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国际视野的定义与重要性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高考作文与国际视野的拓展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国际视野的定义与重要性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国际视野的定义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1.国际视野是指一个人或组织在全球化背景下，对世界各国、各地区、各民族的文化、历史、政治、经济、社会等多方面有深入的了解和认识。</a:t>
            </a:r>
          </a:p>
          <a:p>
            <a:r>
              <a:t>2.具备国际视野的人或组织能够更好地融入全球化进程，加强跨文化交流，增进相互理解与合作。</a:t>
            </a:r>
          </a:p>
          <a:p>
            <a:r>
              <a:t>3.在高考作文中，学生可以通过展示对国际视野的理解，展现出自己的综合素质与全球意识。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国际视野的重要性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1.全球化趋势：随着全球化趋势的加强，国际视野的重要性愈加凸显。只有了解世界，才能更好地适应全球化的发展，把握时代的机遇。</a:t>
            </a:r>
          </a:p>
          <a:p>
            <a:r>
              <a:t>2.跨文化交流：具备国际视野的人能够更好地进行跨文化交流，理解不同文化的差异，减少误解与冲突，促进世界和平与发展。</a:t>
            </a:r>
          </a:p>
          <a:p>
            <a:r>
              <a:t>3.个人发展：拥有国际视野的人更具竞争力，能够在全球化的舞台上更好地发挥自己的才能，实现个人价值。同时，也能够提高自己的综合素质，为未来的发展打下坚实的基础。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高考作文的国际视野案例分析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高考作文与国际视野的拓展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高考作文的国际视野案例分析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文化交融与比较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1.高考作文中可以通过对不同文化的描绘和比较，引导学生拓展国际视野，理解文化的多元性。</a:t>
            </a:r>
          </a:p>
          <a:p>
            <a:r>
              <a:t>2.通过分析不同文化的共性和差异，培养学生的跨文化意识和批判性思维。</a:t>
            </a:r>
          </a:p>
          <a:p>
            <a:r>
              <a:t>3.文化交融的案例可以包括中外文学作品的比较、跨文化交流的现象分析等。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全球化议题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1.高考作文可以引入全球化议题，如环境保护、经济发展、人权问题等，让学生从不同角度思考和分析。</a:t>
            </a:r>
          </a:p>
          <a:p>
            <a:r>
              <a:t>2.通过全球化议题的讨论，引导学生认识世界的相互依赖性和共同责任。</a:t>
            </a:r>
          </a:p>
          <a:p>
            <a:r>
              <a:t>3.案例分析可以包括全球气候变化的挑战、国际贸易的利与弊等。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高考作文的国际视野案例分析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多元文化的理解与包容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1.高考作文可以选取多元文化的案例，让学生理解不同文化的价值和特点，培养包容性思维。</a:t>
            </a:r>
          </a:p>
          <a:p>
            <a:r>
              <a:t>2.通过分析多元文化的社会现象和文学作品，引导学生认识文化的丰富性和多样性。</a:t>
            </a:r>
          </a:p>
          <a:p>
            <a:r>
              <a:t>3.案例分析可以包括少数民族文化的保护与传承、移民文化的融入等。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国际历史事件与影响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1.高考作文可以引入国际历史事件，让学生对历史事件的背景、经过和影响进行深入分析。</a:t>
            </a:r>
          </a:p>
          <a:p>
            <a:r>
              <a:t>2.通过历史事件的讨论，引导学生理解历史对现实的影响，培养历史意识。</a:t>
            </a:r>
          </a:p>
          <a:p>
            <a:r>
              <a:t>3.案例分析可以包括两次世界大战的原因与后果、冷战对国际关系的影响等。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高考作文的国际视野案例分析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1.高考作文可以结合科技发展的前沿趋势，分析科技对全球社会、经济和环境的影响。</a:t>
            </a:r>
          </a:p>
          <a:p>
            <a:r>
              <a:t>2.通过科技案例的讨论，引导学生认识科技的双重性，理解科技发展的必要性与合理性。</a:t>
            </a:r>
          </a:p>
          <a:p>
            <a:r>
              <a:t>3.案例分析可以包括人工智能的发展与应用、生物技术的伦理问题等。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国际合作与共赢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1.高考作文可以引入国际合作的案例，让学生分析国际合作的重要性与价值，培养共赢思维。</a:t>
            </a:r>
          </a:p>
          <a:p>
            <a:r>
              <a:t>2.通过讨论国际合作的实例，引导学生认识各国的相互依赖性和共同发展的必要性。</a:t>
            </a:r>
          </a:p>
          <a:p>
            <a:r>
              <a:t>3.案例分析可以包括国际组织的作用、国际经贸合作的成果等。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科技发展与全球影响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国际视野在作文中的体现方式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高考作文与国际视野的拓展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国际视野在作文中的体现方式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1.全球化视角意味着在作文中展示对世界各地文化、历史、现状的理解，对比和连接不同国家的观念和价值。</a:t>
            </a:r>
          </a:p>
          <a:p>
            <a:r>
              <a:t>2.通过引用跨国实例，展示对全球化问题的认识，如环境保护、贫穷问题、和平与冲突等。</a:t>
            </a:r>
          </a:p>
          <a:p>
            <a:r>
              <a:t>3.强调全球视野的重要性，提倡包容、理解和尊重多元文化，展示作为世界公民的责任和担当。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跨文化交流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1.展示对不同文化的理解，尊重并欣赏文化差异，通过作文进行跨文化的沟通与交流。</a:t>
            </a:r>
          </a:p>
          <a:p>
            <a:r>
              <a:t>2.分析文化元素在作文中的影响和作用，比如语言、价值观、传统习俗等，以此展示跨文化意识。</a:t>
            </a:r>
          </a:p>
          <a:p>
            <a:r>
              <a:t>3.强调跨文化交流对于构建和谐世界的意义，提倡文化包容和共享。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全球化视角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国际视野在作文中的体现方式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国际热点问题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1.选择一些当前国际热点问题，如气候变化、经济不平等、人工智能的道德问题等进行探讨。</a:t>
            </a:r>
          </a:p>
          <a:p>
            <a:r>
              <a:t>2.展示对这些问题产生原因的理解，分析其影响，并提出个人的见解和解决方案。</a:t>
            </a:r>
          </a:p>
          <a:p>
            <a:r>
              <a:t>3.通过讨论国际热点问题，展示对世界大势的敏锐洞察和深刻理解。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人类文明进程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1.对人类文明进程的理解，包括历史演变、科技进步、社会变革等。</a:t>
            </a:r>
          </a:p>
          <a:p>
            <a:r>
              <a:t>2.分析人类文明发展的趋势，对未来进行展望，并探讨面临的挑战与机遇。</a:t>
            </a:r>
          </a:p>
          <a:p>
            <a:r>
              <a:t>3.通过理解人类文明进程，深化对作文主题的思考，提供更全面、深入的视角。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国际视野在作文中的体现方式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和平与发展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1.理解和平与发展的紧密联系，强调两者对于世界的重要性。</a:t>
            </a:r>
          </a:p>
          <a:p>
            <a:r>
              <a:t>2.分析影响和平与发展的因素，如国际关系、经济发展、环境污染等。</a:t>
            </a:r>
          </a:p>
          <a:p>
            <a:r>
              <a:t>3.提倡通过全球合作，实现可持续发展，展示对于世界和平与发展的关注和期望。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科技与人类未来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1.探讨科技发展的前沿趋势，如人工智能、生物科技、太空探索等。</a:t>
            </a:r>
          </a:p>
          <a:p>
            <a:r>
              <a:t>2.分析科技发展对人类未来的影响，包括社会、经济、伦理等各方面。</a:t>
            </a:r>
          </a:p>
          <a:p>
            <a:r>
              <a:t>3.通过讨论科技与人类未来的关系，展示前瞻性思考和对于未来的设想。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https://d.book118.com/566143131233010043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高考作文与国际视野引言</vt:lpstr>
      <vt:lpstr> 高考作文与国际视野引言</vt:lpstr>
      <vt:lpstr> 高考作文与国际视野引言</vt:lpstr>
      <vt:lpstr> 国际视野的定义与重要性</vt:lpstr>
      <vt:lpstr> 国际视野的定义与重要性</vt:lpstr>
      <vt:lpstr> 高考作文的国际视野案例分析</vt:lpstr>
      <vt:lpstr> 高考作文的国际视野案例分析</vt:lpstr>
      <vt:lpstr> 高考作文的国际视野案例分析</vt:lpstr>
      <vt:lpstr> 高考作文的国际视野案例分析</vt:lpstr>
      <vt:lpstr> 国际视野在作文中的体现方式</vt:lpstr>
      <vt:lpstr> 国际视野在作文中的体现方式</vt:lpstr>
      <vt:lpstr> 国际视野在作文中的体现方式</vt:lpstr>
      <vt:lpstr> 国际视野在作文中的体现方式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2024-09-12T00:37:00.784</cp:lastPrinted>
  <dcterms:created xsi:type="dcterms:W3CDTF">2024-09-11T16:37:00Z</dcterms:created>
  <dcterms:modified xsi:type="dcterms:W3CDTF">2024-09-11T16:37:03Z</dcterms:modified>
</cp:coreProperties>
</file>